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2" r:id="rId4"/>
    <p:sldId id="273" r:id="rId5"/>
    <p:sldId id="258" r:id="rId6"/>
    <p:sldId id="259" r:id="rId7"/>
    <p:sldId id="260" r:id="rId8"/>
    <p:sldId id="274" r:id="rId9"/>
    <p:sldId id="261" r:id="rId10"/>
    <p:sldId id="262" r:id="rId11"/>
    <p:sldId id="263" r:id="rId12"/>
    <p:sldId id="264" r:id="rId13"/>
    <p:sldId id="265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54"/>
  </p:normalViewPr>
  <p:slideViewPr>
    <p:cSldViewPr snapToGrid="0">
      <p:cViewPr varScale="1">
        <p:scale>
          <a:sx n="99" d="100"/>
          <a:sy n="99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EDF36C-C42C-B346-BFD2-6A88990869CD}" type="doc">
      <dgm:prSet loTypeId="urn:microsoft.com/office/officeart/2005/8/layout/hierarchy1" loCatId="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5204127-6BB8-BF4A-BFD4-769D2074990E}">
      <dgm:prSet phldrT="[Text]"/>
      <dgm:spPr/>
      <dgm:t>
        <a:bodyPr/>
        <a:lstStyle/>
        <a:p>
          <a:r>
            <a:rPr lang="en-US" dirty="0"/>
            <a:t>Client</a:t>
          </a:r>
        </a:p>
      </dgm:t>
    </dgm:pt>
    <dgm:pt modelId="{8D326574-E49B-D442-A4AE-97F37F7CC764}" type="parTrans" cxnId="{BC5203B0-D63D-7D48-B17F-1B29ECABF33E}">
      <dgm:prSet/>
      <dgm:spPr/>
      <dgm:t>
        <a:bodyPr/>
        <a:lstStyle/>
        <a:p>
          <a:endParaRPr lang="en-US"/>
        </a:p>
      </dgm:t>
    </dgm:pt>
    <dgm:pt modelId="{2DFBC3B0-0D4C-434D-A144-5FA86E431F82}" type="sibTrans" cxnId="{BC5203B0-D63D-7D48-B17F-1B29ECABF33E}">
      <dgm:prSet/>
      <dgm:spPr/>
      <dgm:t>
        <a:bodyPr/>
        <a:lstStyle/>
        <a:p>
          <a:endParaRPr lang="en-US"/>
        </a:p>
      </dgm:t>
    </dgm:pt>
    <dgm:pt modelId="{89CD7AEC-638F-4648-A6EC-A17773202F60}">
      <dgm:prSet phldrT="[Text]"/>
      <dgm:spPr/>
      <dgm:t>
        <a:bodyPr/>
        <a:lstStyle/>
        <a:p>
          <a:r>
            <a:rPr lang="en-US" dirty="0"/>
            <a:t>Scheduler</a:t>
          </a:r>
        </a:p>
      </dgm:t>
    </dgm:pt>
    <dgm:pt modelId="{28192180-C416-284D-AB46-B24995FF8A5C}" type="parTrans" cxnId="{72EA832E-E863-6D4E-BF00-D78CD73503AD}">
      <dgm:prSet/>
      <dgm:spPr/>
      <dgm:t>
        <a:bodyPr/>
        <a:lstStyle/>
        <a:p>
          <a:endParaRPr lang="en-US"/>
        </a:p>
      </dgm:t>
    </dgm:pt>
    <dgm:pt modelId="{0074671D-2A56-1843-AA5A-B1A9FEBBD65F}" type="sibTrans" cxnId="{72EA832E-E863-6D4E-BF00-D78CD73503AD}">
      <dgm:prSet/>
      <dgm:spPr/>
      <dgm:t>
        <a:bodyPr/>
        <a:lstStyle/>
        <a:p>
          <a:endParaRPr lang="en-US"/>
        </a:p>
      </dgm:t>
    </dgm:pt>
    <dgm:pt modelId="{567A8EA4-3EB0-024B-AAED-B75A8629751B}">
      <dgm:prSet phldrT="[Text]"/>
      <dgm:spPr/>
      <dgm:t>
        <a:bodyPr/>
        <a:lstStyle/>
        <a:p>
          <a:r>
            <a:rPr lang="en-US" dirty="0"/>
            <a:t>Worker</a:t>
          </a:r>
        </a:p>
      </dgm:t>
    </dgm:pt>
    <dgm:pt modelId="{3C36DE68-C50D-734B-9AE5-BC2159539E07}" type="parTrans" cxnId="{16BBE7A8-9489-1144-820D-6A1F908B2634}">
      <dgm:prSet/>
      <dgm:spPr/>
      <dgm:t>
        <a:bodyPr/>
        <a:lstStyle/>
        <a:p>
          <a:endParaRPr lang="en-US"/>
        </a:p>
      </dgm:t>
    </dgm:pt>
    <dgm:pt modelId="{3560BFEC-0FD8-8045-A92D-F3AF6BC2D1F2}" type="sibTrans" cxnId="{16BBE7A8-9489-1144-820D-6A1F908B2634}">
      <dgm:prSet/>
      <dgm:spPr/>
      <dgm:t>
        <a:bodyPr/>
        <a:lstStyle/>
        <a:p>
          <a:endParaRPr lang="en-US"/>
        </a:p>
      </dgm:t>
    </dgm:pt>
    <dgm:pt modelId="{66A65AF6-C47A-6643-AE77-66E64E7BD85B}">
      <dgm:prSet phldrT="[Text]"/>
      <dgm:spPr/>
      <dgm:t>
        <a:bodyPr/>
        <a:lstStyle/>
        <a:p>
          <a:r>
            <a:rPr lang="en-US" dirty="0"/>
            <a:t>Worker</a:t>
          </a:r>
        </a:p>
      </dgm:t>
    </dgm:pt>
    <dgm:pt modelId="{CE3FECAC-1212-FA48-9953-628AC54409FC}" type="parTrans" cxnId="{F4109205-8234-2B45-9DEE-701FA38CB2A0}">
      <dgm:prSet/>
      <dgm:spPr/>
      <dgm:t>
        <a:bodyPr/>
        <a:lstStyle/>
        <a:p>
          <a:endParaRPr lang="en-US"/>
        </a:p>
      </dgm:t>
    </dgm:pt>
    <dgm:pt modelId="{BF9117A7-7AE2-4147-BE20-E3161737E550}" type="sibTrans" cxnId="{F4109205-8234-2B45-9DEE-701FA38CB2A0}">
      <dgm:prSet/>
      <dgm:spPr/>
      <dgm:t>
        <a:bodyPr/>
        <a:lstStyle/>
        <a:p>
          <a:endParaRPr lang="en-US"/>
        </a:p>
      </dgm:t>
    </dgm:pt>
    <dgm:pt modelId="{9C99F28A-35A1-8E44-8BB0-C54EFBEA8CCC}">
      <dgm:prSet phldrT="[Text]"/>
      <dgm:spPr/>
      <dgm:t>
        <a:bodyPr/>
        <a:lstStyle/>
        <a:p>
          <a:r>
            <a:rPr lang="en-US" dirty="0"/>
            <a:t>Worker</a:t>
          </a:r>
        </a:p>
      </dgm:t>
    </dgm:pt>
    <dgm:pt modelId="{3F1EBC9F-4AFB-E443-89A8-83933055163E}" type="parTrans" cxnId="{C2456709-D8E2-364A-91BE-E052FEB9AEFB}">
      <dgm:prSet/>
      <dgm:spPr/>
      <dgm:t>
        <a:bodyPr/>
        <a:lstStyle/>
        <a:p>
          <a:endParaRPr lang="en-US"/>
        </a:p>
      </dgm:t>
    </dgm:pt>
    <dgm:pt modelId="{1D4B0C8E-8930-524F-A327-63F38F9680CB}" type="sibTrans" cxnId="{C2456709-D8E2-364A-91BE-E052FEB9AEFB}">
      <dgm:prSet/>
      <dgm:spPr/>
      <dgm:t>
        <a:bodyPr/>
        <a:lstStyle/>
        <a:p>
          <a:endParaRPr lang="en-US"/>
        </a:p>
      </dgm:t>
    </dgm:pt>
    <dgm:pt modelId="{446A7D26-E2DD-064A-96F5-F3C1BB9A5289}" type="pres">
      <dgm:prSet presAssocID="{8DEDF36C-C42C-B346-BFD2-6A88990869C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DA4BF0-12D9-0244-B0FA-F8A4B4405058}" type="pres">
      <dgm:prSet presAssocID="{15204127-6BB8-BF4A-BFD4-769D2074990E}" presName="hierRoot1" presStyleCnt="0"/>
      <dgm:spPr/>
    </dgm:pt>
    <dgm:pt modelId="{0CF0C79F-1B3F-C442-8162-15D8D7C8F084}" type="pres">
      <dgm:prSet presAssocID="{15204127-6BB8-BF4A-BFD4-769D2074990E}" presName="composite" presStyleCnt="0"/>
      <dgm:spPr/>
    </dgm:pt>
    <dgm:pt modelId="{10EE91E2-08E8-C54E-BA95-10F434BF26FB}" type="pres">
      <dgm:prSet presAssocID="{15204127-6BB8-BF4A-BFD4-769D2074990E}" presName="background" presStyleLbl="node0" presStyleIdx="0" presStyleCnt="1"/>
      <dgm:spPr/>
    </dgm:pt>
    <dgm:pt modelId="{044FEBB6-26F1-C146-9B2D-836ADD47E3AA}" type="pres">
      <dgm:prSet presAssocID="{15204127-6BB8-BF4A-BFD4-769D2074990E}" presName="text" presStyleLbl="fgAcc0" presStyleIdx="0" presStyleCnt="1">
        <dgm:presLayoutVars>
          <dgm:chPref val="3"/>
        </dgm:presLayoutVars>
      </dgm:prSet>
      <dgm:spPr/>
    </dgm:pt>
    <dgm:pt modelId="{D04919ED-B8BC-1B49-B278-581A3054CAAA}" type="pres">
      <dgm:prSet presAssocID="{15204127-6BB8-BF4A-BFD4-769D2074990E}" presName="hierChild2" presStyleCnt="0"/>
      <dgm:spPr/>
    </dgm:pt>
    <dgm:pt modelId="{013B5E5D-B81A-2E46-AF94-A5C674585C51}" type="pres">
      <dgm:prSet presAssocID="{28192180-C416-284D-AB46-B24995FF8A5C}" presName="Name10" presStyleLbl="parChTrans1D2" presStyleIdx="0" presStyleCnt="1"/>
      <dgm:spPr/>
    </dgm:pt>
    <dgm:pt modelId="{7345166D-2535-5147-9ED0-B8C01C367F86}" type="pres">
      <dgm:prSet presAssocID="{89CD7AEC-638F-4648-A6EC-A17773202F60}" presName="hierRoot2" presStyleCnt="0"/>
      <dgm:spPr/>
    </dgm:pt>
    <dgm:pt modelId="{18C3AF16-94D9-6147-BB0D-2244059AAA34}" type="pres">
      <dgm:prSet presAssocID="{89CD7AEC-638F-4648-A6EC-A17773202F60}" presName="composite2" presStyleCnt="0"/>
      <dgm:spPr/>
    </dgm:pt>
    <dgm:pt modelId="{09A417C8-2241-7F44-8065-8A6D53272984}" type="pres">
      <dgm:prSet presAssocID="{89CD7AEC-638F-4648-A6EC-A17773202F60}" presName="background2" presStyleLbl="node2" presStyleIdx="0" presStyleCnt="1"/>
      <dgm:spPr/>
    </dgm:pt>
    <dgm:pt modelId="{190827B2-DD62-504F-AA5D-D02C9BA82D85}" type="pres">
      <dgm:prSet presAssocID="{89CD7AEC-638F-4648-A6EC-A17773202F60}" presName="text2" presStyleLbl="fgAcc2" presStyleIdx="0" presStyleCnt="1">
        <dgm:presLayoutVars>
          <dgm:chPref val="3"/>
        </dgm:presLayoutVars>
      </dgm:prSet>
      <dgm:spPr/>
    </dgm:pt>
    <dgm:pt modelId="{419583E9-68B1-C349-9618-4F972C131B9C}" type="pres">
      <dgm:prSet presAssocID="{89CD7AEC-638F-4648-A6EC-A17773202F60}" presName="hierChild3" presStyleCnt="0"/>
      <dgm:spPr/>
    </dgm:pt>
    <dgm:pt modelId="{F2C6296D-6705-B049-9D71-6AA4F6A4DD17}" type="pres">
      <dgm:prSet presAssocID="{3C36DE68-C50D-734B-9AE5-BC2159539E07}" presName="Name17" presStyleLbl="parChTrans1D3" presStyleIdx="0" presStyleCnt="3"/>
      <dgm:spPr/>
    </dgm:pt>
    <dgm:pt modelId="{6F596393-3E12-1442-899F-052ABB2641B6}" type="pres">
      <dgm:prSet presAssocID="{567A8EA4-3EB0-024B-AAED-B75A8629751B}" presName="hierRoot3" presStyleCnt="0"/>
      <dgm:spPr/>
    </dgm:pt>
    <dgm:pt modelId="{2E96F3E3-CBFE-924B-8ED8-FD2EEFA94C84}" type="pres">
      <dgm:prSet presAssocID="{567A8EA4-3EB0-024B-AAED-B75A8629751B}" presName="composite3" presStyleCnt="0"/>
      <dgm:spPr/>
    </dgm:pt>
    <dgm:pt modelId="{A2E33996-0A9F-B34E-9E97-ADBA15351ACE}" type="pres">
      <dgm:prSet presAssocID="{567A8EA4-3EB0-024B-AAED-B75A8629751B}" presName="background3" presStyleLbl="node3" presStyleIdx="0" presStyleCnt="3"/>
      <dgm:spPr/>
    </dgm:pt>
    <dgm:pt modelId="{55BAF509-26FD-804C-B1A1-2B88107D1139}" type="pres">
      <dgm:prSet presAssocID="{567A8EA4-3EB0-024B-AAED-B75A8629751B}" presName="text3" presStyleLbl="fgAcc3" presStyleIdx="0" presStyleCnt="3">
        <dgm:presLayoutVars>
          <dgm:chPref val="3"/>
        </dgm:presLayoutVars>
      </dgm:prSet>
      <dgm:spPr/>
    </dgm:pt>
    <dgm:pt modelId="{CA0AB7E2-935A-064E-ADE7-D393FD65BC13}" type="pres">
      <dgm:prSet presAssocID="{567A8EA4-3EB0-024B-AAED-B75A8629751B}" presName="hierChild4" presStyleCnt="0"/>
      <dgm:spPr/>
    </dgm:pt>
    <dgm:pt modelId="{F0378819-1AF9-664C-91D4-4440A02DFC43}" type="pres">
      <dgm:prSet presAssocID="{CE3FECAC-1212-FA48-9953-628AC54409FC}" presName="Name17" presStyleLbl="parChTrans1D3" presStyleIdx="1" presStyleCnt="3"/>
      <dgm:spPr/>
    </dgm:pt>
    <dgm:pt modelId="{69AAA000-5464-C746-8E7F-A0C19A2BC435}" type="pres">
      <dgm:prSet presAssocID="{66A65AF6-C47A-6643-AE77-66E64E7BD85B}" presName="hierRoot3" presStyleCnt="0"/>
      <dgm:spPr/>
    </dgm:pt>
    <dgm:pt modelId="{8BEC744E-9335-D74F-A30A-AD08387AA22F}" type="pres">
      <dgm:prSet presAssocID="{66A65AF6-C47A-6643-AE77-66E64E7BD85B}" presName="composite3" presStyleCnt="0"/>
      <dgm:spPr/>
    </dgm:pt>
    <dgm:pt modelId="{5980380D-C035-E44D-9F68-613939F224A4}" type="pres">
      <dgm:prSet presAssocID="{66A65AF6-C47A-6643-AE77-66E64E7BD85B}" presName="background3" presStyleLbl="node3" presStyleIdx="1" presStyleCnt="3"/>
      <dgm:spPr/>
    </dgm:pt>
    <dgm:pt modelId="{4881F324-B5B8-EE46-A96F-68E694370170}" type="pres">
      <dgm:prSet presAssocID="{66A65AF6-C47A-6643-AE77-66E64E7BD85B}" presName="text3" presStyleLbl="fgAcc3" presStyleIdx="1" presStyleCnt="3">
        <dgm:presLayoutVars>
          <dgm:chPref val="3"/>
        </dgm:presLayoutVars>
      </dgm:prSet>
      <dgm:spPr/>
    </dgm:pt>
    <dgm:pt modelId="{892A2534-AABE-154C-9869-EE8A8AE097FD}" type="pres">
      <dgm:prSet presAssocID="{66A65AF6-C47A-6643-AE77-66E64E7BD85B}" presName="hierChild4" presStyleCnt="0"/>
      <dgm:spPr/>
    </dgm:pt>
    <dgm:pt modelId="{57C43ECF-E593-1242-ABCC-A886063C8122}" type="pres">
      <dgm:prSet presAssocID="{3F1EBC9F-4AFB-E443-89A8-83933055163E}" presName="Name17" presStyleLbl="parChTrans1D3" presStyleIdx="2" presStyleCnt="3"/>
      <dgm:spPr/>
    </dgm:pt>
    <dgm:pt modelId="{BE466F15-7B58-6645-BF97-75CE77D4452D}" type="pres">
      <dgm:prSet presAssocID="{9C99F28A-35A1-8E44-8BB0-C54EFBEA8CCC}" presName="hierRoot3" presStyleCnt="0"/>
      <dgm:spPr/>
    </dgm:pt>
    <dgm:pt modelId="{7BA956EB-2C72-D648-B788-FE45F9077F83}" type="pres">
      <dgm:prSet presAssocID="{9C99F28A-35A1-8E44-8BB0-C54EFBEA8CCC}" presName="composite3" presStyleCnt="0"/>
      <dgm:spPr/>
    </dgm:pt>
    <dgm:pt modelId="{C4211FD9-CC48-FE44-8D7D-CD9535C84156}" type="pres">
      <dgm:prSet presAssocID="{9C99F28A-35A1-8E44-8BB0-C54EFBEA8CCC}" presName="background3" presStyleLbl="node3" presStyleIdx="2" presStyleCnt="3"/>
      <dgm:spPr/>
    </dgm:pt>
    <dgm:pt modelId="{63B7BB9C-B609-1C49-8CFF-76C8E5D5F914}" type="pres">
      <dgm:prSet presAssocID="{9C99F28A-35A1-8E44-8BB0-C54EFBEA8CCC}" presName="text3" presStyleLbl="fgAcc3" presStyleIdx="2" presStyleCnt="3">
        <dgm:presLayoutVars>
          <dgm:chPref val="3"/>
        </dgm:presLayoutVars>
      </dgm:prSet>
      <dgm:spPr/>
    </dgm:pt>
    <dgm:pt modelId="{6472FE5D-3450-8940-9D53-903D0725521E}" type="pres">
      <dgm:prSet presAssocID="{9C99F28A-35A1-8E44-8BB0-C54EFBEA8CCC}" presName="hierChild4" presStyleCnt="0"/>
      <dgm:spPr/>
    </dgm:pt>
  </dgm:ptLst>
  <dgm:cxnLst>
    <dgm:cxn modelId="{F4109205-8234-2B45-9DEE-701FA38CB2A0}" srcId="{89CD7AEC-638F-4648-A6EC-A17773202F60}" destId="{66A65AF6-C47A-6643-AE77-66E64E7BD85B}" srcOrd="1" destOrd="0" parTransId="{CE3FECAC-1212-FA48-9953-628AC54409FC}" sibTransId="{BF9117A7-7AE2-4147-BE20-E3161737E550}"/>
    <dgm:cxn modelId="{C2456709-D8E2-364A-91BE-E052FEB9AEFB}" srcId="{89CD7AEC-638F-4648-A6EC-A17773202F60}" destId="{9C99F28A-35A1-8E44-8BB0-C54EFBEA8CCC}" srcOrd="2" destOrd="0" parTransId="{3F1EBC9F-4AFB-E443-89A8-83933055163E}" sibTransId="{1D4B0C8E-8930-524F-A327-63F38F9680CB}"/>
    <dgm:cxn modelId="{B67BCA2C-23E2-F14C-A623-2DAE716F6790}" type="presOf" srcId="{15204127-6BB8-BF4A-BFD4-769D2074990E}" destId="{044FEBB6-26F1-C146-9B2D-836ADD47E3AA}" srcOrd="0" destOrd="0" presId="urn:microsoft.com/office/officeart/2005/8/layout/hierarchy1"/>
    <dgm:cxn modelId="{72EA832E-E863-6D4E-BF00-D78CD73503AD}" srcId="{15204127-6BB8-BF4A-BFD4-769D2074990E}" destId="{89CD7AEC-638F-4648-A6EC-A17773202F60}" srcOrd="0" destOrd="0" parTransId="{28192180-C416-284D-AB46-B24995FF8A5C}" sibTransId="{0074671D-2A56-1843-AA5A-B1A9FEBBD65F}"/>
    <dgm:cxn modelId="{E839694C-1D6D-F44E-BB34-FE9ACF84D655}" type="presOf" srcId="{3F1EBC9F-4AFB-E443-89A8-83933055163E}" destId="{57C43ECF-E593-1242-ABCC-A886063C8122}" srcOrd="0" destOrd="0" presId="urn:microsoft.com/office/officeart/2005/8/layout/hierarchy1"/>
    <dgm:cxn modelId="{523D2363-2135-494C-9F80-FD32296D960C}" type="presOf" srcId="{CE3FECAC-1212-FA48-9953-628AC54409FC}" destId="{F0378819-1AF9-664C-91D4-4440A02DFC43}" srcOrd="0" destOrd="0" presId="urn:microsoft.com/office/officeart/2005/8/layout/hierarchy1"/>
    <dgm:cxn modelId="{5323EF6F-ED0F-4F41-A371-7C3370B34D16}" type="presOf" srcId="{66A65AF6-C47A-6643-AE77-66E64E7BD85B}" destId="{4881F324-B5B8-EE46-A96F-68E694370170}" srcOrd="0" destOrd="0" presId="urn:microsoft.com/office/officeart/2005/8/layout/hierarchy1"/>
    <dgm:cxn modelId="{16BBE7A8-9489-1144-820D-6A1F908B2634}" srcId="{89CD7AEC-638F-4648-A6EC-A17773202F60}" destId="{567A8EA4-3EB0-024B-AAED-B75A8629751B}" srcOrd="0" destOrd="0" parTransId="{3C36DE68-C50D-734B-9AE5-BC2159539E07}" sibTransId="{3560BFEC-0FD8-8045-A92D-F3AF6BC2D1F2}"/>
    <dgm:cxn modelId="{BC5203B0-D63D-7D48-B17F-1B29ECABF33E}" srcId="{8DEDF36C-C42C-B346-BFD2-6A88990869CD}" destId="{15204127-6BB8-BF4A-BFD4-769D2074990E}" srcOrd="0" destOrd="0" parTransId="{8D326574-E49B-D442-A4AE-97F37F7CC764}" sibTransId="{2DFBC3B0-0D4C-434D-A144-5FA86E431F82}"/>
    <dgm:cxn modelId="{7D10FCB8-C676-BE45-BD27-92D26AD19003}" type="presOf" srcId="{567A8EA4-3EB0-024B-AAED-B75A8629751B}" destId="{55BAF509-26FD-804C-B1A1-2B88107D1139}" srcOrd="0" destOrd="0" presId="urn:microsoft.com/office/officeart/2005/8/layout/hierarchy1"/>
    <dgm:cxn modelId="{720020C7-0263-464D-9560-6613A98B7B30}" type="presOf" srcId="{3C36DE68-C50D-734B-9AE5-BC2159539E07}" destId="{F2C6296D-6705-B049-9D71-6AA4F6A4DD17}" srcOrd="0" destOrd="0" presId="urn:microsoft.com/office/officeart/2005/8/layout/hierarchy1"/>
    <dgm:cxn modelId="{918DC6D2-E785-4F4B-93B2-87C0273C613C}" type="presOf" srcId="{89CD7AEC-638F-4648-A6EC-A17773202F60}" destId="{190827B2-DD62-504F-AA5D-D02C9BA82D85}" srcOrd="0" destOrd="0" presId="urn:microsoft.com/office/officeart/2005/8/layout/hierarchy1"/>
    <dgm:cxn modelId="{6701EDDC-874A-E649-86F0-30DF6F3A8236}" type="presOf" srcId="{9C99F28A-35A1-8E44-8BB0-C54EFBEA8CCC}" destId="{63B7BB9C-B609-1C49-8CFF-76C8E5D5F914}" srcOrd="0" destOrd="0" presId="urn:microsoft.com/office/officeart/2005/8/layout/hierarchy1"/>
    <dgm:cxn modelId="{48FE33DE-BB69-CD45-884B-36C1F71038D1}" type="presOf" srcId="{28192180-C416-284D-AB46-B24995FF8A5C}" destId="{013B5E5D-B81A-2E46-AF94-A5C674585C51}" srcOrd="0" destOrd="0" presId="urn:microsoft.com/office/officeart/2005/8/layout/hierarchy1"/>
    <dgm:cxn modelId="{712CC2E4-8A62-1241-8024-B78FCF6BA61F}" type="presOf" srcId="{8DEDF36C-C42C-B346-BFD2-6A88990869CD}" destId="{446A7D26-E2DD-064A-96F5-F3C1BB9A5289}" srcOrd="0" destOrd="0" presId="urn:microsoft.com/office/officeart/2005/8/layout/hierarchy1"/>
    <dgm:cxn modelId="{12F4F94F-D182-5D40-8C71-74F7A9DE1841}" type="presParOf" srcId="{446A7D26-E2DD-064A-96F5-F3C1BB9A5289}" destId="{7CDA4BF0-12D9-0244-B0FA-F8A4B4405058}" srcOrd="0" destOrd="0" presId="urn:microsoft.com/office/officeart/2005/8/layout/hierarchy1"/>
    <dgm:cxn modelId="{4883967A-1716-4645-A4D6-5656F0EE91E8}" type="presParOf" srcId="{7CDA4BF0-12D9-0244-B0FA-F8A4B4405058}" destId="{0CF0C79F-1B3F-C442-8162-15D8D7C8F084}" srcOrd="0" destOrd="0" presId="urn:microsoft.com/office/officeart/2005/8/layout/hierarchy1"/>
    <dgm:cxn modelId="{46DD3AE6-6831-2B45-9444-1F941A8469C7}" type="presParOf" srcId="{0CF0C79F-1B3F-C442-8162-15D8D7C8F084}" destId="{10EE91E2-08E8-C54E-BA95-10F434BF26FB}" srcOrd="0" destOrd="0" presId="urn:microsoft.com/office/officeart/2005/8/layout/hierarchy1"/>
    <dgm:cxn modelId="{39FB12B1-49DF-0443-92DE-B6E5E9AA88BC}" type="presParOf" srcId="{0CF0C79F-1B3F-C442-8162-15D8D7C8F084}" destId="{044FEBB6-26F1-C146-9B2D-836ADD47E3AA}" srcOrd="1" destOrd="0" presId="urn:microsoft.com/office/officeart/2005/8/layout/hierarchy1"/>
    <dgm:cxn modelId="{1CB53845-FB4D-0942-9C43-EF3CCC47C931}" type="presParOf" srcId="{7CDA4BF0-12D9-0244-B0FA-F8A4B4405058}" destId="{D04919ED-B8BC-1B49-B278-581A3054CAAA}" srcOrd="1" destOrd="0" presId="urn:microsoft.com/office/officeart/2005/8/layout/hierarchy1"/>
    <dgm:cxn modelId="{0FEAB29A-FE79-7B46-B8DF-27BF72325850}" type="presParOf" srcId="{D04919ED-B8BC-1B49-B278-581A3054CAAA}" destId="{013B5E5D-B81A-2E46-AF94-A5C674585C51}" srcOrd="0" destOrd="0" presId="urn:microsoft.com/office/officeart/2005/8/layout/hierarchy1"/>
    <dgm:cxn modelId="{EA4F25FB-9830-9A4D-935F-7099355C30DA}" type="presParOf" srcId="{D04919ED-B8BC-1B49-B278-581A3054CAAA}" destId="{7345166D-2535-5147-9ED0-B8C01C367F86}" srcOrd="1" destOrd="0" presId="urn:microsoft.com/office/officeart/2005/8/layout/hierarchy1"/>
    <dgm:cxn modelId="{BDC62B56-CF8A-EB44-8B80-173DAB4AE7E5}" type="presParOf" srcId="{7345166D-2535-5147-9ED0-B8C01C367F86}" destId="{18C3AF16-94D9-6147-BB0D-2244059AAA34}" srcOrd="0" destOrd="0" presId="urn:microsoft.com/office/officeart/2005/8/layout/hierarchy1"/>
    <dgm:cxn modelId="{BB04FCF5-EB93-B340-A61F-84CB632C8F96}" type="presParOf" srcId="{18C3AF16-94D9-6147-BB0D-2244059AAA34}" destId="{09A417C8-2241-7F44-8065-8A6D53272984}" srcOrd="0" destOrd="0" presId="urn:microsoft.com/office/officeart/2005/8/layout/hierarchy1"/>
    <dgm:cxn modelId="{5A4C172D-0397-6D49-BFB0-950BE73DC26D}" type="presParOf" srcId="{18C3AF16-94D9-6147-BB0D-2244059AAA34}" destId="{190827B2-DD62-504F-AA5D-D02C9BA82D85}" srcOrd="1" destOrd="0" presId="urn:microsoft.com/office/officeart/2005/8/layout/hierarchy1"/>
    <dgm:cxn modelId="{7B63EEF3-EFF1-F642-95C9-744D2373809E}" type="presParOf" srcId="{7345166D-2535-5147-9ED0-B8C01C367F86}" destId="{419583E9-68B1-C349-9618-4F972C131B9C}" srcOrd="1" destOrd="0" presId="urn:microsoft.com/office/officeart/2005/8/layout/hierarchy1"/>
    <dgm:cxn modelId="{1F065482-E073-AD48-873E-92599580251C}" type="presParOf" srcId="{419583E9-68B1-C349-9618-4F972C131B9C}" destId="{F2C6296D-6705-B049-9D71-6AA4F6A4DD17}" srcOrd="0" destOrd="0" presId="urn:microsoft.com/office/officeart/2005/8/layout/hierarchy1"/>
    <dgm:cxn modelId="{BA08EE36-BB31-9743-82A7-B5E455D47316}" type="presParOf" srcId="{419583E9-68B1-C349-9618-4F972C131B9C}" destId="{6F596393-3E12-1442-899F-052ABB2641B6}" srcOrd="1" destOrd="0" presId="urn:microsoft.com/office/officeart/2005/8/layout/hierarchy1"/>
    <dgm:cxn modelId="{220F69F4-25CA-9C4E-BBB0-244F2A750D46}" type="presParOf" srcId="{6F596393-3E12-1442-899F-052ABB2641B6}" destId="{2E96F3E3-CBFE-924B-8ED8-FD2EEFA94C84}" srcOrd="0" destOrd="0" presId="urn:microsoft.com/office/officeart/2005/8/layout/hierarchy1"/>
    <dgm:cxn modelId="{2C73EDD7-1E57-864A-A3B2-DF268DBD39FA}" type="presParOf" srcId="{2E96F3E3-CBFE-924B-8ED8-FD2EEFA94C84}" destId="{A2E33996-0A9F-B34E-9E97-ADBA15351ACE}" srcOrd="0" destOrd="0" presId="urn:microsoft.com/office/officeart/2005/8/layout/hierarchy1"/>
    <dgm:cxn modelId="{CCDEA6E1-4AEB-1A48-BA00-E9B8D59A161F}" type="presParOf" srcId="{2E96F3E3-CBFE-924B-8ED8-FD2EEFA94C84}" destId="{55BAF509-26FD-804C-B1A1-2B88107D1139}" srcOrd="1" destOrd="0" presId="urn:microsoft.com/office/officeart/2005/8/layout/hierarchy1"/>
    <dgm:cxn modelId="{EEC17D12-47CB-BD44-A94D-AFBDD88293A3}" type="presParOf" srcId="{6F596393-3E12-1442-899F-052ABB2641B6}" destId="{CA0AB7E2-935A-064E-ADE7-D393FD65BC13}" srcOrd="1" destOrd="0" presId="urn:microsoft.com/office/officeart/2005/8/layout/hierarchy1"/>
    <dgm:cxn modelId="{60366D48-12F4-5A4D-85AF-CBB76D9B925A}" type="presParOf" srcId="{419583E9-68B1-C349-9618-4F972C131B9C}" destId="{F0378819-1AF9-664C-91D4-4440A02DFC43}" srcOrd="2" destOrd="0" presId="urn:microsoft.com/office/officeart/2005/8/layout/hierarchy1"/>
    <dgm:cxn modelId="{2D394466-875F-BF4E-BDB9-ABFCB32EA380}" type="presParOf" srcId="{419583E9-68B1-C349-9618-4F972C131B9C}" destId="{69AAA000-5464-C746-8E7F-A0C19A2BC435}" srcOrd="3" destOrd="0" presId="urn:microsoft.com/office/officeart/2005/8/layout/hierarchy1"/>
    <dgm:cxn modelId="{7DABDAB5-D480-1147-8D83-4DA26BD6A359}" type="presParOf" srcId="{69AAA000-5464-C746-8E7F-A0C19A2BC435}" destId="{8BEC744E-9335-D74F-A30A-AD08387AA22F}" srcOrd="0" destOrd="0" presId="urn:microsoft.com/office/officeart/2005/8/layout/hierarchy1"/>
    <dgm:cxn modelId="{8AA60EB8-20C3-9645-9610-7A6479257727}" type="presParOf" srcId="{8BEC744E-9335-D74F-A30A-AD08387AA22F}" destId="{5980380D-C035-E44D-9F68-613939F224A4}" srcOrd="0" destOrd="0" presId="urn:microsoft.com/office/officeart/2005/8/layout/hierarchy1"/>
    <dgm:cxn modelId="{6B11273A-F4DA-4F43-9CA3-C41BBA71F1B2}" type="presParOf" srcId="{8BEC744E-9335-D74F-A30A-AD08387AA22F}" destId="{4881F324-B5B8-EE46-A96F-68E694370170}" srcOrd="1" destOrd="0" presId="urn:microsoft.com/office/officeart/2005/8/layout/hierarchy1"/>
    <dgm:cxn modelId="{78F6E660-F315-4649-94A1-B3C692A3414F}" type="presParOf" srcId="{69AAA000-5464-C746-8E7F-A0C19A2BC435}" destId="{892A2534-AABE-154C-9869-EE8A8AE097FD}" srcOrd="1" destOrd="0" presId="urn:microsoft.com/office/officeart/2005/8/layout/hierarchy1"/>
    <dgm:cxn modelId="{FB8F8F5C-5824-5848-82CF-3AC319D0AD78}" type="presParOf" srcId="{419583E9-68B1-C349-9618-4F972C131B9C}" destId="{57C43ECF-E593-1242-ABCC-A886063C8122}" srcOrd="4" destOrd="0" presId="urn:microsoft.com/office/officeart/2005/8/layout/hierarchy1"/>
    <dgm:cxn modelId="{37EC4120-724E-EE45-864B-E5E48B183F43}" type="presParOf" srcId="{419583E9-68B1-C349-9618-4F972C131B9C}" destId="{BE466F15-7B58-6645-BF97-75CE77D4452D}" srcOrd="5" destOrd="0" presId="urn:microsoft.com/office/officeart/2005/8/layout/hierarchy1"/>
    <dgm:cxn modelId="{46BE4E2E-BB57-2442-864C-F797DB335A65}" type="presParOf" srcId="{BE466F15-7B58-6645-BF97-75CE77D4452D}" destId="{7BA956EB-2C72-D648-B788-FE45F9077F83}" srcOrd="0" destOrd="0" presId="urn:microsoft.com/office/officeart/2005/8/layout/hierarchy1"/>
    <dgm:cxn modelId="{D16DCC60-CD05-4146-806D-C5EE3F979BF8}" type="presParOf" srcId="{7BA956EB-2C72-D648-B788-FE45F9077F83}" destId="{C4211FD9-CC48-FE44-8D7D-CD9535C84156}" srcOrd="0" destOrd="0" presId="urn:microsoft.com/office/officeart/2005/8/layout/hierarchy1"/>
    <dgm:cxn modelId="{C7BCBA2C-CFD4-7247-BB06-3841368D796C}" type="presParOf" srcId="{7BA956EB-2C72-D648-B788-FE45F9077F83}" destId="{63B7BB9C-B609-1C49-8CFF-76C8E5D5F914}" srcOrd="1" destOrd="0" presId="urn:microsoft.com/office/officeart/2005/8/layout/hierarchy1"/>
    <dgm:cxn modelId="{202DF2ED-6DBB-EA4A-9FDA-52C4367A3414}" type="presParOf" srcId="{BE466F15-7B58-6645-BF97-75CE77D4452D}" destId="{6472FE5D-3450-8940-9D53-903D0725521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C43ECF-E593-1242-ABCC-A886063C8122}">
      <dsp:nvSpPr>
        <dsp:cNvPr id="0" name=""/>
        <dsp:cNvSpPr/>
      </dsp:nvSpPr>
      <dsp:spPr>
        <a:xfrm>
          <a:off x="2899999" y="2510572"/>
          <a:ext cx="1965250" cy="4676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8683"/>
              </a:lnTo>
              <a:lnTo>
                <a:pt x="1965250" y="318683"/>
              </a:lnTo>
              <a:lnTo>
                <a:pt x="1965250" y="46764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378819-1AF9-664C-91D4-4440A02DFC43}">
      <dsp:nvSpPr>
        <dsp:cNvPr id="0" name=""/>
        <dsp:cNvSpPr/>
      </dsp:nvSpPr>
      <dsp:spPr>
        <a:xfrm>
          <a:off x="2854279" y="2510572"/>
          <a:ext cx="91440" cy="4676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6764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C6296D-6705-B049-9D71-6AA4F6A4DD17}">
      <dsp:nvSpPr>
        <dsp:cNvPr id="0" name=""/>
        <dsp:cNvSpPr/>
      </dsp:nvSpPr>
      <dsp:spPr>
        <a:xfrm>
          <a:off x="934749" y="2510572"/>
          <a:ext cx="1965250" cy="467640"/>
        </a:xfrm>
        <a:custGeom>
          <a:avLst/>
          <a:gdLst/>
          <a:ahLst/>
          <a:cxnLst/>
          <a:rect l="0" t="0" r="0" b="0"/>
          <a:pathLst>
            <a:path>
              <a:moveTo>
                <a:pt x="1965250" y="0"/>
              </a:moveTo>
              <a:lnTo>
                <a:pt x="1965250" y="318683"/>
              </a:lnTo>
              <a:lnTo>
                <a:pt x="0" y="318683"/>
              </a:lnTo>
              <a:lnTo>
                <a:pt x="0" y="46764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3B5E5D-B81A-2E46-AF94-A5C674585C51}">
      <dsp:nvSpPr>
        <dsp:cNvPr id="0" name=""/>
        <dsp:cNvSpPr/>
      </dsp:nvSpPr>
      <dsp:spPr>
        <a:xfrm>
          <a:off x="2854279" y="1021895"/>
          <a:ext cx="91440" cy="4676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6764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EE91E2-08E8-C54E-BA95-10F434BF26FB}">
      <dsp:nvSpPr>
        <dsp:cNvPr id="0" name=""/>
        <dsp:cNvSpPr/>
      </dsp:nvSpPr>
      <dsp:spPr>
        <a:xfrm>
          <a:off x="2096033" y="858"/>
          <a:ext cx="1607932" cy="10210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44FEBB6-26F1-C146-9B2D-836ADD47E3AA}">
      <dsp:nvSpPr>
        <dsp:cNvPr id="0" name=""/>
        <dsp:cNvSpPr/>
      </dsp:nvSpPr>
      <dsp:spPr>
        <a:xfrm>
          <a:off x="2274692" y="170584"/>
          <a:ext cx="1607932" cy="10210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Client</a:t>
          </a:r>
        </a:p>
      </dsp:txBody>
      <dsp:txXfrm>
        <a:off x="2304597" y="200489"/>
        <a:ext cx="1548122" cy="961227"/>
      </dsp:txXfrm>
    </dsp:sp>
    <dsp:sp modelId="{09A417C8-2241-7F44-8065-8A6D53272984}">
      <dsp:nvSpPr>
        <dsp:cNvPr id="0" name=""/>
        <dsp:cNvSpPr/>
      </dsp:nvSpPr>
      <dsp:spPr>
        <a:xfrm>
          <a:off x="2096033" y="1489535"/>
          <a:ext cx="1607932" cy="10210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90827B2-DD62-504F-AA5D-D02C9BA82D85}">
      <dsp:nvSpPr>
        <dsp:cNvPr id="0" name=""/>
        <dsp:cNvSpPr/>
      </dsp:nvSpPr>
      <dsp:spPr>
        <a:xfrm>
          <a:off x="2274692" y="1659261"/>
          <a:ext cx="1607932" cy="10210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Scheduler</a:t>
          </a:r>
        </a:p>
      </dsp:txBody>
      <dsp:txXfrm>
        <a:off x="2304597" y="1689166"/>
        <a:ext cx="1548122" cy="961227"/>
      </dsp:txXfrm>
    </dsp:sp>
    <dsp:sp modelId="{A2E33996-0A9F-B34E-9E97-ADBA15351ACE}">
      <dsp:nvSpPr>
        <dsp:cNvPr id="0" name=""/>
        <dsp:cNvSpPr/>
      </dsp:nvSpPr>
      <dsp:spPr>
        <a:xfrm>
          <a:off x="130783" y="2978212"/>
          <a:ext cx="1607932" cy="10210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5BAF509-26FD-804C-B1A1-2B88107D1139}">
      <dsp:nvSpPr>
        <dsp:cNvPr id="0" name=""/>
        <dsp:cNvSpPr/>
      </dsp:nvSpPr>
      <dsp:spPr>
        <a:xfrm>
          <a:off x="309442" y="3147938"/>
          <a:ext cx="1607932" cy="10210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Worker</a:t>
          </a:r>
        </a:p>
      </dsp:txBody>
      <dsp:txXfrm>
        <a:off x="339347" y="3177843"/>
        <a:ext cx="1548122" cy="961227"/>
      </dsp:txXfrm>
    </dsp:sp>
    <dsp:sp modelId="{5980380D-C035-E44D-9F68-613939F224A4}">
      <dsp:nvSpPr>
        <dsp:cNvPr id="0" name=""/>
        <dsp:cNvSpPr/>
      </dsp:nvSpPr>
      <dsp:spPr>
        <a:xfrm>
          <a:off x="2096033" y="2978212"/>
          <a:ext cx="1607932" cy="10210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881F324-B5B8-EE46-A96F-68E694370170}">
      <dsp:nvSpPr>
        <dsp:cNvPr id="0" name=""/>
        <dsp:cNvSpPr/>
      </dsp:nvSpPr>
      <dsp:spPr>
        <a:xfrm>
          <a:off x="2274692" y="3147938"/>
          <a:ext cx="1607932" cy="10210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Worker</a:t>
          </a:r>
        </a:p>
      </dsp:txBody>
      <dsp:txXfrm>
        <a:off x="2304597" y="3177843"/>
        <a:ext cx="1548122" cy="961227"/>
      </dsp:txXfrm>
    </dsp:sp>
    <dsp:sp modelId="{C4211FD9-CC48-FE44-8D7D-CD9535C84156}">
      <dsp:nvSpPr>
        <dsp:cNvPr id="0" name=""/>
        <dsp:cNvSpPr/>
      </dsp:nvSpPr>
      <dsp:spPr>
        <a:xfrm>
          <a:off x="4061284" y="2978212"/>
          <a:ext cx="1607932" cy="10210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3B7BB9C-B609-1C49-8CFF-76C8E5D5F914}">
      <dsp:nvSpPr>
        <dsp:cNvPr id="0" name=""/>
        <dsp:cNvSpPr/>
      </dsp:nvSpPr>
      <dsp:spPr>
        <a:xfrm>
          <a:off x="4239943" y="3147938"/>
          <a:ext cx="1607932" cy="10210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Worker</a:t>
          </a:r>
        </a:p>
      </dsp:txBody>
      <dsp:txXfrm>
        <a:off x="4269848" y="3177843"/>
        <a:ext cx="1548122" cy="9612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CC889-5883-F845-6FC4-E43CBDAD8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B609E9-0802-B1CE-0848-E25C78DD1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CEB19-1260-6227-3986-022F3C21AC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B92B5A-3355-B443-A10E-B35B93E4F52C}" type="datetimeFigureOut">
              <a:rPr lang="en-US" smtClean="0"/>
              <a:t>10/28/23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E9342-3F43-31C0-664B-AD6639FBC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00D19-CD28-6856-73BC-3F09F446B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28AB487-2977-B24F-8602-2C7D46C7F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825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BC095-02B2-025A-AC4A-2871CAFB5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D8298F-4FAE-CCFC-5774-AF80FF402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69A46-F5DB-C0EA-A6D3-1A544D5159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B92B5A-3355-B443-A10E-B35B93E4F52C}" type="datetimeFigureOut">
              <a:rPr lang="en-US" smtClean="0"/>
              <a:t>10/28/23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C0ADD-DEEE-4542-6188-CD9FED7BA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C14AB-074C-5D49-901D-B816DD2F7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28AB487-2977-B24F-8602-2C7D46C7F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601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A2F25B-7DC5-7BB0-334A-9219E76188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D04A85-8272-B873-5359-1B5AFD042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8312B-D685-63B1-EE48-EAF41C194E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B92B5A-3355-B443-A10E-B35B93E4F52C}" type="datetimeFigureOut">
              <a:rPr lang="en-US" smtClean="0"/>
              <a:t>10/28/23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970C5-A7C1-A4E5-25D0-F1CFE6537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65FE1-1431-5576-4D61-2216E5C44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28AB487-2977-B24F-8602-2C7D46C7F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73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8D720-68D2-97F7-C5FE-DA08D3228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1ABE6-5D6B-2A5A-C7AC-C0DB1B789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AC782-1749-31CA-EEB0-E775E4DA22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B92B5A-3355-B443-A10E-B35B93E4F52C}" type="datetimeFigureOut">
              <a:rPr lang="en-US" smtClean="0"/>
              <a:t>10/28/23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DBAA3-DFC1-023A-9684-575EB20E2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03E0D-0B1F-20E6-4830-F24E9FE59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28AB487-2977-B24F-8602-2C7D46C7F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56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DA638-F54F-12A8-B411-C33AAA778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2E891-C997-1505-39C0-1FB38C983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A4711-7650-64B9-ED90-E26B1D80F9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B92B5A-3355-B443-A10E-B35B93E4F52C}" type="datetimeFigureOut">
              <a:rPr lang="en-US" smtClean="0"/>
              <a:t>10/28/23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FFC82-CF4C-67BD-6171-32C5F4432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4FAB8-FBFA-A0A1-F089-2DC9E52DD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28AB487-2977-B24F-8602-2C7D46C7F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611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0A240-CC8D-BCA8-BCC3-445202440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47167-4E6E-DC45-71EC-11D4DD54F3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261CD9-88C0-C45F-3CD2-B4976D043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77A2CD-C7A3-051B-336A-3FE1CC1A9A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B92B5A-3355-B443-A10E-B35B93E4F52C}" type="datetimeFigureOut">
              <a:rPr lang="en-US" smtClean="0"/>
              <a:t>10/28/23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F98795-F8CE-0FAD-FEA7-A9C1A8CE2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21B3E-2FD7-F368-0B68-B44DBE07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28AB487-2977-B24F-8602-2C7D46C7F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35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B925-C8CC-AC76-FED9-F7778ABFF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6F183-59F3-17B5-BB35-5FC02D52E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12A42F-2470-F1C5-F38C-D9A214258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4B3BAC-0D15-D09A-66C2-38BD59388F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01F278-1D99-4AE9-7719-D1EED91AD2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1AD17D-C218-FEF3-1FF6-2D459CFCBA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B92B5A-3355-B443-A10E-B35B93E4F52C}" type="datetimeFigureOut">
              <a:rPr lang="en-US" smtClean="0"/>
              <a:t>10/28/23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34CB46-F6A2-5B3D-FF13-0CB8AFE82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4DDA19-5235-9E2F-6DCA-42411C42E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28AB487-2977-B24F-8602-2C7D46C7F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28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A85A1-A70E-C058-533D-1B2B3BFB8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44907F-E01D-BFF4-0762-85BDA88D53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B92B5A-3355-B443-A10E-B35B93E4F52C}" type="datetimeFigureOut">
              <a:rPr lang="en-US" smtClean="0"/>
              <a:t>10/28/23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C6664B-2975-9DE7-BE7C-2897914B4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0FB87-03B4-6F88-9EF9-6CF93A4F6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28AB487-2977-B24F-8602-2C7D46C7F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924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03A66B-46AA-C3F4-6EB0-D3E8691058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B92B5A-3355-B443-A10E-B35B93E4F52C}" type="datetimeFigureOut">
              <a:rPr lang="en-US" smtClean="0"/>
              <a:t>10/28/23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DF0832-B57C-1FD4-F01F-14F217557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C33942-F922-2E21-AC26-F8109177F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28AB487-2977-B24F-8602-2C7D46C7F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21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B5817-776B-DA2C-2ADA-0E7942868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41744-1350-D81C-381C-67FABE4B0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7DBF8-D7EC-2D7A-2022-42B1C03CEA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229ACC-2EA1-9A62-667F-5FF41BA4A6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B92B5A-3355-B443-A10E-B35B93E4F52C}" type="datetimeFigureOut">
              <a:rPr lang="en-US" smtClean="0"/>
              <a:t>10/28/23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BB694-20C2-EE8C-672C-441031E11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715E8-788D-35C7-46BC-6AD784BDE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28AB487-2977-B24F-8602-2C7D46C7F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17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92BB4-3092-267F-8CC4-A1955707F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5F13DD-A925-BA0C-1F77-F19D0EDF6A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F2DAFC-6174-E7A0-D33D-1DFFD533C1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A033EF-B2C6-15B5-A579-24F03528BC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B92B5A-3355-B443-A10E-B35B93E4F52C}" type="datetimeFigureOut">
              <a:rPr lang="en-US" smtClean="0"/>
              <a:t>10/28/23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7739BE-B5AE-B8A6-C3F4-0F7631699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D1CF34-C423-4147-EE7F-B8E505962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28AB487-2977-B24F-8602-2C7D46C7F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72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B62F19-D5D3-1031-6DA9-B183CEEC0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567A1-C7EE-CF1C-C47A-C307CFAE9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0BEADA-70A6-89C7-EDB2-CF77EEDD2AEA}"/>
              </a:ext>
            </a:extLst>
          </p:cNvPr>
          <p:cNvSpPr/>
          <p:nvPr userDrawn="1"/>
        </p:nvSpPr>
        <p:spPr>
          <a:xfrm>
            <a:off x="0" y="6701590"/>
            <a:ext cx="12192000" cy="15641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663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31E03-00E0-CD90-FD94-46D01ACDB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4855" y="826147"/>
            <a:ext cx="9749307" cy="2387600"/>
          </a:xfrm>
        </p:spPr>
        <p:txBody>
          <a:bodyPr>
            <a:normAutofit/>
          </a:bodyPr>
          <a:lstStyle/>
          <a:p>
            <a:r>
              <a:rPr lang="en-US" b="1" dirty="0"/>
              <a:t>Introduction to </a:t>
            </a:r>
            <a:r>
              <a:rPr lang="en-US" b="1" dirty="0" err="1"/>
              <a:t>Dask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FFBAD8-4C29-671E-D031-75FECCF708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05822"/>
            <a:ext cx="9144000" cy="2064668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chemeClr val="accent5">
                    <a:lumMod val="75000"/>
                  </a:schemeClr>
                </a:solidFill>
              </a:rPr>
              <a:t>Scale the Python Tools You Love</a:t>
            </a:r>
          </a:p>
          <a:p>
            <a:endParaRPr lang="en-US" dirty="0"/>
          </a:p>
          <a:p>
            <a:r>
              <a:rPr lang="en-US" dirty="0"/>
              <a:t>Presenter: Cheng Tang &amp; </a:t>
            </a:r>
            <a:r>
              <a:rPr lang="en-US" dirty="0" err="1"/>
              <a:t>Renke</a:t>
            </a:r>
            <a:r>
              <a:rPr lang="en-US" dirty="0"/>
              <a:t> He</a:t>
            </a:r>
          </a:p>
          <a:p>
            <a:r>
              <a:rPr lang="en-US" dirty="0"/>
              <a:t>Oct 30, 2023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587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67373-9E60-6035-6D44-59117C43C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Design the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Dask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DataFrame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BB15074-33DB-E4AD-E1DE-55AC20709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</a:t>
            </a:r>
            <a:r>
              <a:rPr lang="en-US" dirty="0" err="1"/>
              <a:t>DataFrames</a:t>
            </a:r>
            <a:r>
              <a:rPr lang="en-US" dirty="0"/>
              <a:t> coordinate many pandas </a:t>
            </a:r>
            <a:r>
              <a:rPr lang="en-US" dirty="0" err="1"/>
              <a:t>DataFrames</a:t>
            </a:r>
            <a:r>
              <a:rPr lang="en-US" dirty="0"/>
              <a:t>/Series arranged along the index. </a:t>
            </a:r>
          </a:p>
          <a:p>
            <a:r>
              <a:rPr lang="en-US" dirty="0"/>
              <a:t>A </a:t>
            </a:r>
            <a:r>
              <a:rPr lang="en-US" dirty="0" err="1"/>
              <a:t>Dask</a:t>
            </a:r>
            <a:r>
              <a:rPr lang="en-US" dirty="0"/>
              <a:t> </a:t>
            </a:r>
            <a:r>
              <a:rPr lang="en-US" dirty="0" err="1"/>
              <a:t>DataFrame</a:t>
            </a:r>
            <a:r>
              <a:rPr lang="en-US" dirty="0"/>
              <a:t> is partitioned row-wise, grouping rows by index value for efficiency. </a:t>
            </a:r>
          </a:p>
          <a:p>
            <a:r>
              <a:rPr lang="en-US" dirty="0"/>
              <a:t>These pandas objects may live on disk or on other machines.		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695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67373-9E60-6035-6D44-59117C43C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Common Uses and Anti-Uses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BB15074-33DB-E4AD-E1DE-55AC20709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Dask</a:t>
            </a:r>
            <a:r>
              <a:rPr lang="en-US" dirty="0"/>
              <a:t> DF is used in situations where pandas is commonly needed, and when pandas fails due to data size or computation speed:</a:t>
            </a:r>
          </a:p>
          <a:p>
            <a:pPr lvl="1"/>
            <a:r>
              <a:rPr lang="en-US" dirty="0"/>
              <a:t>Manipulating large datasets, even when those datasets don’t fit in memory.</a:t>
            </a:r>
          </a:p>
          <a:p>
            <a:pPr lvl="1"/>
            <a:r>
              <a:rPr lang="en-US" dirty="0"/>
              <a:t>Accelerating long computations by using many cores.</a:t>
            </a:r>
          </a:p>
          <a:p>
            <a:pPr lvl="1"/>
            <a:r>
              <a:rPr lang="en-US" dirty="0"/>
              <a:t>Distributed computing on large datasets with standard pandas operations like </a:t>
            </a:r>
            <a:r>
              <a:rPr lang="en-US" dirty="0" err="1"/>
              <a:t>groupby</a:t>
            </a:r>
            <a:r>
              <a:rPr lang="en-US" dirty="0"/>
              <a:t>, join, and time series computations.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358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67373-9E60-6035-6D44-59117C43C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Common Uses and Anti-Uses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BB15074-33DB-E4AD-E1DE-55AC20709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Dask</a:t>
            </a:r>
            <a:r>
              <a:rPr lang="en-US" dirty="0"/>
              <a:t> </a:t>
            </a:r>
            <a:r>
              <a:rPr lang="en-US" dirty="0" err="1"/>
              <a:t>DataFrame</a:t>
            </a:r>
            <a:r>
              <a:rPr lang="en-US" dirty="0"/>
              <a:t> may not be the best choice in the following situations:</a:t>
            </a:r>
          </a:p>
          <a:p>
            <a:pPr lvl="1"/>
            <a:r>
              <a:rPr lang="en-US" dirty="0"/>
              <a:t>If your dataset fits comfortably into RAM on your laptop, then you may be better off just using pandas. There may be simpler ways to improve performance than through parallelism</a:t>
            </a:r>
          </a:p>
          <a:p>
            <a:pPr lvl="1"/>
            <a:r>
              <a:rPr lang="en-US" dirty="0"/>
              <a:t>If your dataset doesn’t fit neatly into the pandas tabular model, then you might find more use in </a:t>
            </a:r>
            <a:r>
              <a:rPr lang="en-US" dirty="0" err="1"/>
              <a:t>dask.bag</a:t>
            </a:r>
            <a:r>
              <a:rPr lang="en-US" dirty="0"/>
              <a:t> or </a:t>
            </a:r>
            <a:r>
              <a:rPr lang="en-US" dirty="0" err="1"/>
              <a:t>dask.array</a:t>
            </a:r>
            <a:endParaRPr lang="en-US" dirty="0"/>
          </a:p>
          <a:p>
            <a:pPr lvl="1"/>
            <a:r>
              <a:rPr lang="en-US" dirty="0"/>
              <a:t>If you need functions that are not implemented in </a:t>
            </a:r>
            <a:r>
              <a:rPr lang="en-US" dirty="0" err="1"/>
              <a:t>Dask</a:t>
            </a:r>
            <a:r>
              <a:rPr lang="en-US" dirty="0"/>
              <a:t> </a:t>
            </a:r>
            <a:r>
              <a:rPr lang="en-US" dirty="0" err="1"/>
              <a:t>DataFrame</a:t>
            </a:r>
            <a:r>
              <a:rPr lang="en-US" dirty="0"/>
              <a:t>, then you might want to look at </a:t>
            </a:r>
            <a:r>
              <a:rPr lang="en-US" dirty="0" err="1"/>
              <a:t>dask.delayed</a:t>
            </a:r>
            <a:r>
              <a:rPr lang="en-US" dirty="0"/>
              <a:t> which offers more flexibility</a:t>
            </a:r>
          </a:p>
          <a:p>
            <a:pPr lvl="1"/>
            <a:r>
              <a:rPr lang="en-US" dirty="0"/>
              <a:t>If you need a proper database with all that databases offer you might prefer something like Postgres</a:t>
            </a:r>
          </a:p>
        </p:txBody>
      </p:sp>
    </p:spTree>
    <p:extLst>
      <p:ext uri="{BB962C8B-B14F-4D97-AF65-F5344CB8AC3E}">
        <p14:creationId xmlns:p14="http://schemas.microsoft.com/office/powerpoint/2010/main" val="486062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67373-9E60-6035-6D44-59117C43C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Common Uses and Anti-Uses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BB15074-33DB-E4AD-E1DE-55AC20709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Dask</a:t>
            </a:r>
            <a:r>
              <a:rPr lang="en-US" dirty="0"/>
              <a:t> </a:t>
            </a:r>
            <a:r>
              <a:rPr lang="en-US" dirty="0" err="1"/>
              <a:t>DataFrame</a:t>
            </a:r>
            <a:r>
              <a:rPr lang="en-US" dirty="0"/>
              <a:t> may not be the best choice in the following situations:</a:t>
            </a:r>
          </a:p>
          <a:p>
            <a:pPr lvl="1"/>
            <a:r>
              <a:rPr lang="en-US" dirty="0"/>
              <a:t>If your dataset fits comfortably into RAM on your laptop, then you may be better off just using pandas. There may be simpler ways to improve performance than through parallelism</a:t>
            </a:r>
          </a:p>
          <a:p>
            <a:pPr lvl="1"/>
            <a:r>
              <a:rPr lang="en-US" dirty="0"/>
              <a:t>If your dataset doesn’t fit neatly into the pandas tabular model, then you might find more use in </a:t>
            </a:r>
            <a:r>
              <a:rPr lang="en-US" dirty="0" err="1"/>
              <a:t>dask.bag</a:t>
            </a:r>
            <a:r>
              <a:rPr lang="en-US" dirty="0"/>
              <a:t> or </a:t>
            </a:r>
            <a:r>
              <a:rPr lang="en-US" dirty="0" err="1"/>
              <a:t>dask.array</a:t>
            </a:r>
            <a:endParaRPr lang="en-US" dirty="0"/>
          </a:p>
          <a:p>
            <a:pPr lvl="1"/>
            <a:r>
              <a:rPr lang="en-US" dirty="0"/>
              <a:t>If you need functions that are not implemented in </a:t>
            </a:r>
            <a:r>
              <a:rPr lang="en-US" dirty="0" err="1"/>
              <a:t>Dask</a:t>
            </a:r>
            <a:r>
              <a:rPr lang="en-US" dirty="0"/>
              <a:t> </a:t>
            </a:r>
            <a:r>
              <a:rPr lang="en-US" dirty="0" err="1"/>
              <a:t>DataFrame</a:t>
            </a:r>
            <a:r>
              <a:rPr lang="en-US" dirty="0"/>
              <a:t>, then you might want to look at </a:t>
            </a:r>
            <a:r>
              <a:rPr lang="en-US" dirty="0" err="1"/>
              <a:t>dask.delayed</a:t>
            </a:r>
            <a:r>
              <a:rPr lang="en-US" dirty="0"/>
              <a:t> which offers more flexibility</a:t>
            </a:r>
          </a:p>
          <a:p>
            <a:pPr lvl="1"/>
            <a:r>
              <a:rPr lang="en-US" dirty="0"/>
              <a:t>If you need a proper database with all that databases offer you might prefer something like Postgres</a:t>
            </a:r>
          </a:p>
        </p:txBody>
      </p:sp>
    </p:spTree>
    <p:extLst>
      <p:ext uri="{BB962C8B-B14F-4D97-AF65-F5344CB8AC3E}">
        <p14:creationId xmlns:p14="http://schemas.microsoft.com/office/powerpoint/2010/main" val="993038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67373-9E60-6035-6D44-59117C43C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Some Fun Combinations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BB15074-33DB-E4AD-E1DE-55AC20709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3806"/>
            <a:ext cx="6464121" cy="4351338"/>
          </a:xfrm>
        </p:spPr>
        <p:txBody>
          <a:bodyPr>
            <a:normAutofit/>
          </a:bodyPr>
          <a:lstStyle/>
          <a:p>
            <a:r>
              <a:rPr lang="en-US" b="1" dirty="0"/>
              <a:t>Pandas + </a:t>
            </a:r>
            <a:r>
              <a:rPr lang="en-US" b="1" dirty="0" err="1"/>
              <a:t>Dask</a:t>
            </a:r>
            <a:r>
              <a:rPr lang="en-US" b="1" dirty="0"/>
              <a:t>: Scalable </a:t>
            </a:r>
            <a:r>
              <a:rPr lang="en-US" b="1" dirty="0" err="1"/>
              <a:t>Dataframes</a:t>
            </a:r>
            <a:endParaRPr lang="en-US" b="1" dirty="0"/>
          </a:p>
          <a:p>
            <a:r>
              <a:rPr lang="en-US" dirty="0"/>
              <a:t>Extends existing Python libraries.</a:t>
            </a:r>
          </a:p>
          <a:p>
            <a:r>
              <a:rPr lang="en-US" dirty="0"/>
              <a:t>Enables an easy transition for users.</a:t>
            </a:r>
          </a:p>
          <a:p>
            <a:r>
              <a:rPr lang="en-US" dirty="0"/>
              <a:t>Leverages existing work, rather than reinvents wheels.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9282D4-2176-12C2-926B-E4217F3CFF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910"/>
          <a:stretch/>
        </p:blipFill>
        <p:spPr>
          <a:xfrm>
            <a:off x="7612488" y="365125"/>
            <a:ext cx="2407276" cy="4610400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EAD7294-2C1C-B456-8FCD-66AA8A7669CB}"/>
              </a:ext>
            </a:extLst>
          </p:cNvPr>
          <p:cNvSpPr txBox="1">
            <a:spLocks/>
          </p:cNvSpPr>
          <p:nvPr/>
        </p:nvSpPr>
        <p:spPr>
          <a:xfrm>
            <a:off x="10122795" y="1590632"/>
            <a:ext cx="1771382" cy="1434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Pandas DF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Dask</a:t>
            </a:r>
            <a:r>
              <a:rPr lang="en-US" sz="2000" dirty="0"/>
              <a:t> DF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781573-FAEF-90FA-8EB6-589497629C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319" t="9238" b="64504"/>
          <a:stretch/>
        </p:blipFill>
        <p:spPr>
          <a:xfrm>
            <a:off x="6871416" y="5316002"/>
            <a:ext cx="5164428" cy="121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019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67373-9E60-6035-6D44-59117C43C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Some Fun Combinations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BB15074-33DB-E4AD-E1DE-55AC20709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168" y="1593806"/>
            <a:ext cx="8460347" cy="4351338"/>
          </a:xfrm>
        </p:spPr>
        <p:txBody>
          <a:bodyPr>
            <a:normAutofit/>
          </a:bodyPr>
          <a:lstStyle/>
          <a:p>
            <a:r>
              <a:rPr lang="en-US" b="1" dirty="0" err="1"/>
              <a:t>Numpy</a:t>
            </a:r>
            <a:r>
              <a:rPr lang="en-US" b="1" dirty="0"/>
              <a:t> + </a:t>
            </a:r>
            <a:r>
              <a:rPr lang="en-US" b="1" dirty="0" err="1"/>
              <a:t>Dask</a:t>
            </a:r>
            <a:r>
              <a:rPr lang="en-US" b="1" dirty="0"/>
              <a:t>: Scalable Array Computing</a:t>
            </a:r>
          </a:p>
          <a:p>
            <a:r>
              <a:rPr lang="en-US" dirty="0"/>
              <a:t>Organize </a:t>
            </a:r>
            <a:r>
              <a:rPr lang="en-US" dirty="0" err="1"/>
              <a:t>Numpy</a:t>
            </a:r>
            <a:r>
              <a:rPr lang="en-US" dirty="0"/>
              <a:t> arrays into a grid.</a:t>
            </a:r>
          </a:p>
          <a:p>
            <a:r>
              <a:rPr lang="en-US" dirty="0"/>
              <a:t>Multi-dimensional computing.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D9083B-DB92-164D-11F7-19628688B1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380" t="7183" r="11024" b="61736"/>
          <a:stretch/>
        </p:blipFill>
        <p:spPr>
          <a:xfrm>
            <a:off x="6943072" y="3605729"/>
            <a:ext cx="4760436" cy="16244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2FD91E7-A53B-92EF-CCF6-8DAD4B23FF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94" r="51454" b="40771"/>
          <a:stretch/>
        </p:blipFill>
        <p:spPr>
          <a:xfrm>
            <a:off x="735168" y="3592890"/>
            <a:ext cx="4760435" cy="245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117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67373-9E60-6035-6D44-59117C43C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Some Fun Combinations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BB15074-33DB-E4AD-E1DE-55AC20709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168" y="1593806"/>
            <a:ext cx="10842939" cy="4351338"/>
          </a:xfrm>
        </p:spPr>
        <p:txBody>
          <a:bodyPr>
            <a:normAutofit/>
          </a:bodyPr>
          <a:lstStyle/>
          <a:p>
            <a:r>
              <a:rPr lang="en-US" b="1" dirty="0"/>
              <a:t>Scikit-Learn + </a:t>
            </a:r>
            <a:r>
              <a:rPr lang="en-US" b="1" dirty="0" err="1"/>
              <a:t>Dask</a:t>
            </a:r>
            <a:r>
              <a:rPr lang="en-US" b="1" dirty="0"/>
              <a:t>: Distributed Parallelism with </a:t>
            </a:r>
            <a:r>
              <a:rPr lang="en-US" b="1" dirty="0" err="1"/>
              <a:t>Joblib</a:t>
            </a:r>
            <a:endParaRPr lang="en-US" b="1" dirty="0"/>
          </a:p>
          <a:p>
            <a:r>
              <a:rPr lang="en-US" dirty="0"/>
              <a:t>Many Scikit-Learn models are already designed for parallelism.</a:t>
            </a:r>
          </a:p>
          <a:p>
            <a:pPr lvl="1"/>
            <a:r>
              <a:rPr lang="en-US" dirty="0"/>
              <a:t>Can hand off this control to </a:t>
            </a:r>
            <a:r>
              <a:rPr lang="en-US" dirty="0" err="1"/>
              <a:t>Dask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87EC3B-7E6B-BD3A-8B58-6C7E9CC12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232" y="3429000"/>
            <a:ext cx="10338518" cy="330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9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67373-9E60-6035-6D44-59117C43C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How Does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Dask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Work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BB15074-33DB-E4AD-E1DE-55AC20709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17" y="1825625"/>
            <a:ext cx="7172459" cy="3647896"/>
          </a:xfrm>
        </p:spPr>
        <p:txBody>
          <a:bodyPr>
            <a:normAutofit/>
          </a:bodyPr>
          <a:lstStyle/>
          <a:p>
            <a:r>
              <a:rPr lang="en-US" dirty="0"/>
              <a:t>Client: submit tasks to be executed.</a:t>
            </a:r>
          </a:p>
          <a:p>
            <a:r>
              <a:rPr lang="en-US" dirty="0"/>
              <a:t>Scheduler: send tasks to workers for execution.</a:t>
            </a:r>
          </a:p>
          <a:p>
            <a:r>
              <a:rPr lang="en-US" dirty="0"/>
              <a:t>Workers: compute tasks / store and serve computed results.</a:t>
            </a:r>
          </a:p>
          <a:p>
            <a:endParaRPr lang="en-US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2040303-0846-7221-2F95-08E9BF117E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1704027"/>
              </p:ext>
            </p:extLst>
          </p:nvPr>
        </p:nvGraphicFramePr>
        <p:xfrm>
          <a:off x="6213341" y="2301800"/>
          <a:ext cx="5978659" cy="4169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7521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CB0E-6AE4-5180-51AA-8841AA0D3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What is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Dask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FDEDF-1A4B-AAC3-06D2-439CD1D7B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library for parallel computing.</a:t>
            </a:r>
          </a:p>
          <a:p>
            <a:r>
              <a:rPr lang="en-US" dirty="0"/>
              <a:t>Extends familiar APIs from tools like Pandas and NumPy to larger-than-memory or distributed environments.</a:t>
            </a:r>
          </a:p>
          <a:p>
            <a:r>
              <a:rPr lang="en-US" dirty="0"/>
              <a:t>Accelerates custom systems.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ED474E-8E59-707D-BB49-4E9F18A98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566" y="365125"/>
            <a:ext cx="47752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29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CB0E-6AE4-5180-51AA-8841AA0D3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Why is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Dask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FDEDF-1A4B-AAC3-06D2-439CD1D7B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Built for Python: Integrate seamlessly with existing Python data tools.</a:t>
            </a:r>
          </a:p>
          <a:p>
            <a:r>
              <a:rPr lang="en-US" dirty="0"/>
              <a:t>Handle large datasets: Work with datasets that don't fit into memory.</a:t>
            </a:r>
          </a:p>
          <a:p>
            <a:r>
              <a:rPr lang="en-US" dirty="0"/>
              <a:t>Scalability: Scale from single machines to thousands of cores.</a:t>
            </a:r>
          </a:p>
        </p:txBody>
      </p:sp>
    </p:spTree>
    <p:extLst>
      <p:ext uri="{BB962C8B-B14F-4D97-AF65-F5344CB8AC3E}">
        <p14:creationId xmlns:p14="http://schemas.microsoft.com/office/powerpoint/2010/main" val="1162702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CB0E-6AE4-5180-51AA-8841AA0D3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Comparison with Traditional Python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FDEDF-1A4B-AAC3-06D2-439CD1D7B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NumPy and Pandas are in-memory, limiting data size.</a:t>
            </a:r>
          </a:p>
          <a:p>
            <a:r>
              <a:rPr lang="en-US" dirty="0" err="1"/>
              <a:t>Dask</a:t>
            </a:r>
            <a:r>
              <a:rPr lang="en-US" dirty="0"/>
              <a:t> enables parallel and distributed computations.</a:t>
            </a:r>
          </a:p>
          <a:p>
            <a:r>
              <a:rPr lang="en-US" dirty="0" err="1"/>
              <a:t>Dask</a:t>
            </a:r>
            <a:r>
              <a:rPr lang="en-US" dirty="0"/>
              <a:t> divides datasets into smaller chunks, and processes chunks in parallel.</a:t>
            </a:r>
          </a:p>
        </p:txBody>
      </p:sp>
    </p:spTree>
    <p:extLst>
      <p:ext uri="{BB962C8B-B14F-4D97-AF65-F5344CB8AC3E}">
        <p14:creationId xmlns:p14="http://schemas.microsoft.com/office/powerpoint/2010/main" val="3535654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67373-9E60-6035-6D44-59117C43C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For Example…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8D887-2EA2-0FE0-5147-689A368FF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is a popular library for </a:t>
            </a:r>
          </a:p>
          <a:p>
            <a:pPr lvl="1"/>
            <a:r>
              <a:rPr lang="en-US" dirty="0"/>
              <a:t>Its high-level usable and flexible APIs. </a:t>
            </a:r>
          </a:p>
          <a:p>
            <a:pPr lvl="1"/>
            <a:r>
              <a:rPr lang="en-US" dirty="0"/>
              <a:t>High-performance implementation.		</a:t>
            </a:r>
          </a:p>
          <a:p>
            <a:r>
              <a:rPr lang="en-US" dirty="0"/>
              <a:t>However, it’s not originally designed to </a:t>
            </a:r>
          </a:p>
          <a:p>
            <a:pPr lvl="1"/>
            <a:r>
              <a:rPr lang="en-US" dirty="0"/>
              <a:t>Scale beyond a single CPU.</a:t>
            </a:r>
          </a:p>
          <a:p>
            <a:pPr lvl="1"/>
            <a:r>
              <a:rPr lang="en-US" dirty="0"/>
              <a:t>Data that doesn’t fit in memory.		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801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67373-9E60-6035-6D44-59117C43C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For Example…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0C1214-3B19-51A3-0CEE-914957DF1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58" y="1536141"/>
            <a:ext cx="11336683" cy="459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463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67373-9E60-6035-6D44-59117C43C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For Example…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188848-F1AC-A236-4CBD-0363DEE6F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9799749" cy="495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424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CB0E-6AE4-5180-51AA-8841AA0D3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Dask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FDEDF-1A4B-AAC3-06D2-439CD1D7B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5465"/>
            <a:ext cx="10515600" cy="494741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Dask</a:t>
            </a:r>
            <a:r>
              <a:rPr lang="en-US" dirty="0"/>
              <a:t> Arrays</a:t>
            </a:r>
          </a:p>
          <a:p>
            <a:pPr lvl="1"/>
            <a:r>
              <a:rPr lang="en-US" dirty="0"/>
              <a:t>Behave like NumPy arrays but allow operations to run in parallel.</a:t>
            </a:r>
          </a:p>
          <a:p>
            <a:pPr lvl="1"/>
            <a:r>
              <a:rPr lang="en-US" dirty="0"/>
              <a:t>Split into chunks, with operations applied chunk-wise.</a:t>
            </a:r>
          </a:p>
          <a:p>
            <a:r>
              <a:rPr lang="en-US" dirty="0" err="1"/>
              <a:t>Dask</a:t>
            </a:r>
            <a:r>
              <a:rPr lang="en-US" dirty="0"/>
              <a:t> </a:t>
            </a:r>
            <a:r>
              <a:rPr lang="en-US" dirty="0" err="1"/>
              <a:t>DataFrames</a:t>
            </a:r>
            <a:endParaRPr lang="en-US" dirty="0"/>
          </a:p>
          <a:p>
            <a:pPr lvl="1"/>
            <a:r>
              <a:rPr lang="en-US" dirty="0"/>
              <a:t>Similar to Pandas </a:t>
            </a:r>
            <a:r>
              <a:rPr lang="en-US" dirty="0" err="1"/>
              <a:t>DataFrames</a:t>
            </a:r>
            <a:r>
              <a:rPr lang="en-US" dirty="0"/>
              <a:t> but split along the index.</a:t>
            </a:r>
          </a:p>
          <a:p>
            <a:pPr lvl="1"/>
            <a:r>
              <a:rPr lang="en-US" dirty="0"/>
              <a:t>Support most common Pandas operations.</a:t>
            </a:r>
          </a:p>
          <a:p>
            <a:r>
              <a:rPr lang="en-US" dirty="0" err="1"/>
              <a:t>Dask</a:t>
            </a:r>
            <a:r>
              <a:rPr lang="en-US" dirty="0"/>
              <a:t> Bags</a:t>
            </a:r>
          </a:p>
          <a:p>
            <a:pPr lvl="1"/>
            <a:r>
              <a:rPr lang="en-US" dirty="0"/>
              <a:t>Suitable for semi-structured data.</a:t>
            </a:r>
          </a:p>
          <a:p>
            <a:pPr lvl="1"/>
            <a:r>
              <a:rPr lang="en-US" dirty="0"/>
              <a:t>Parallel lists that support functional programming operations.</a:t>
            </a:r>
          </a:p>
          <a:p>
            <a:r>
              <a:rPr lang="en-US" dirty="0" err="1"/>
              <a:t>Dask</a:t>
            </a:r>
            <a:r>
              <a:rPr lang="en-US" dirty="0"/>
              <a:t> Delayed</a:t>
            </a:r>
          </a:p>
          <a:p>
            <a:pPr lvl="1"/>
            <a:r>
              <a:rPr lang="en-US" dirty="0"/>
              <a:t>A way to parallelize existing Python codebases or libraries.</a:t>
            </a:r>
          </a:p>
          <a:p>
            <a:pPr lvl="1"/>
            <a:r>
              <a:rPr lang="en-US" dirty="0"/>
              <a:t>Wraps functions and their arguments to produce task graphs.</a:t>
            </a:r>
          </a:p>
        </p:txBody>
      </p:sp>
    </p:spTree>
    <p:extLst>
      <p:ext uri="{BB962C8B-B14F-4D97-AF65-F5344CB8AC3E}">
        <p14:creationId xmlns:p14="http://schemas.microsoft.com/office/powerpoint/2010/main" val="3088284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67373-9E60-6035-6D44-59117C43C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Dask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DataFrame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8D887-2EA2-0FE0-5147-689A368FF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58059" cy="4351338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Dask</a:t>
            </a:r>
            <a:r>
              <a:rPr lang="en-US" dirty="0"/>
              <a:t> </a:t>
            </a:r>
            <a:r>
              <a:rPr lang="en-US" dirty="0" err="1"/>
              <a:t>DataFrame</a:t>
            </a:r>
            <a:r>
              <a:rPr lang="en-US" dirty="0"/>
              <a:t> is a large parallel </a:t>
            </a:r>
            <a:r>
              <a:rPr lang="en-US" dirty="0" err="1"/>
              <a:t>DataFrame</a:t>
            </a:r>
            <a:r>
              <a:rPr lang="en-US" dirty="0"/>
              <a:t> composed of many smaller pandas </a:t>
            </a:r>
            <a:r>
              <a:rPr lang="en-US" dirty="0" err="1"/>
              <a:t>DataFrames</a:t>
            </a:r>
            <a:r>
              <a:rPr lang="en-US" dirty="0"/>
              <a:t>. </a:t>
            </a:r>
          </a:p>
          <a:p>
            <a:r>
              <a:rPr lang="en-US" dirty="0"/>
              <a:t>These pandas </a:t>
            </a:r>
            <a:r>
              <a:rPr lang="en-US" dirty="0" err="1"/>
              <a:t>DataFrames</a:t>
            </a:r>
            <a:r>
              <a:rPr lang="en-US" dirty="0"/>
              <a:t> may live on disk for larger-than-memory computing on a single machine, or on many different machines in a cluster. 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6AD158-C596-095D-7EB9-C94381FA3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707" y="1690688"/>
            <a:ext cx="4602200" cy="382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414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761</Words>
  <Application>Microsoft Macintosh PowerPoint</Application>
  <PresentationFormat>Widescreen</PresentationFormat>
  <Paragraphs>88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Introduction to Dask</vt:lpstr>
      <vt:lpstr>What is Dask</vt:lpstr>
      <vt:lpstr>Why is Dask</vt:lpstr>
      <vt:lpstr>Comparison with Traditional Python Tools</vt:lpstr>
      <vt:lpstr>For Example…</vt:lpstr>
      <vt:lpstr>For Example…</vt:lpstr>
      <vt:lpstr>For Example…</vt:lpstr>
      <vt:lpstr>Dask Components</vt:lpstr>
      <vt:lpstr>Dask DataFrame</vt:lpstr>
      <vt:lpstr>Design the Dask DataFrame</vt:lpstr>
      <vt:lpstr>Common Uses and Anti-Uses</vt:lpstr>
      <vt:lpstr>Common Uses and Anti-Uses</vt:lpstr>
      <vt:lpstr>Common Uses and Anti-Uses</vt:lpstr>
      <vt:lpstr>Some Fun Combinations</vt:lpstr>
      <vt:lpstr>Some Fun Combinations</vt:lpstr>
      <vt:lpstr>Some Fun Combinations</vt:lpstr>
      <vt:lpstr>How Does Dask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Dask</dc:title>
  <dc:creator>Cheng Tang</dc:creator>
  <cp:lastModifiedBy>Cheng Tang</cp:lastModifiedBy>
  <cp:revision>6</cp:revision>
  <dcterms:created xsi:type="dcterms:W3CDTF">2023-10-25T13:46:49Z</dcterms:created>
  <dcterms:modified xsi:type="dcterms:W3CDTF">2023-10-28T22:30:33Z</dcterms:modified>
</cp:coreProperties>
</file>