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5" r:id="rId8"/>
    <p:sldId id="266" r:id="rId9"/>
    <p:sldId id="263" r:id="rId10"/>
    <p:sldId id="264" r:id="rId11"/>
    <p:sldId id="268" r:id="rId12"/>
    <p:sldId id="274" r:id="rId13"/>
    <p:sldId id="275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6296"/>
  </p:normalViewPr>
  <p:slideViewPr>
    <p:cSldViewPr snapToGrid="0">
      <p:cViewPr>
        <p:scale>
          <a:sx n="78" d="100"/>
          <a:sy n="78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6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0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2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7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321089E-32B4-E746-AC1B-17B87FC0E19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9770-2D13-AC45-BCBA-06FC0CBCB35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031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80807&amp;picture=black-backgroun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80807&amp;picture=black-backgroun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kAGy8C6K4" TargetMode="External"/><Relationship Id="rId2" Type="http://schemas.openxmlformats.org/officeDocument/2006/relationships/hyperlink" Target="https://mlflow.org/docs/latest/tutorials-and-examples/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859OxXrt_TI&amp;ab_channel=InfoQ" TargetMode="External"/><Relationship Id="rId4" Type="http://schemas.openxmlformats.org/officeDocument/2006/relationships/hyperlink" Target="https://adatis.co.uk/mlflow-introduction-to-model-registry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80807&amp;picture=black-backgroun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nouncing the Availability of MLflow 2.0 - Microsoft Community Hub">
            <a:extLst>
              <a:ext uri="{FF2B5EF4-FFF2-40B4-BE49-F238E27FC236}">
                <a16:creationId xmlns:a16="http://schemas.microsoft.com/office/drawing/2014/main" id="{27D6FDF8-6EE1-4A9C-80CE-ACDD24F19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2826555"/>
            <a:ext cx="5510213" cy="212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716FD-6EF5-5BB6-D7B4-86C04413BE8F}"/>
              </a:ext>
            </a:extLst>
          </p:cNvPr>
          <p:cNvSpPr txBox="1"/>
          <p:nvPr/>
        </p:nvSpPr>
        <p:spPr>
          <a:xfrm>
            <a:off x="9144001" y="4949824"/>
            <a:ext cx="2965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Deepika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Vootla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Komaravolu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Ramya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Yella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Tasneem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Campwala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0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CB67BA-E034-C44E-C82B-F3B3DE6AB3BD}"/>
              </a:ext>
            </a:extLst>
          </p:cNvPr>
          <p:cNvSpPr txBox="1"/>
          <p:nvPr/>
        </p:nvSpPr>
        <p:spPr>
          <a:xfrm>
            <a:off x="1436914" y="1502477"/>
            <a:ext cx="97411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– Key Concepts</a:t>
            </a:r>
          </a:p>
          <a:p>
            <a:endParaRPr lang="en-US" sz="4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– key-value inputs to the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– numeric values (can update over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– training code that we ran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– of the training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Artifacts – files including data and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 and Notes – miscellaneous/additional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7063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0ECD9-F6B2-B1AC-6C7E-6890C382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2B6F25E-5F8E-CA18-29A0-EDECB0B68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3"/>
            <a:ext cx="1219199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D7EBDE-CD34-955B-DB76-55EF8DCF0887}"/>
              </a:ext>
            </a:extLst>
          </p:cNvPr>
          <p:cNvSpPr/>
          <p:nvPr/>
        </p:nvSpPr>
        <p:spPr>
          <a:xfrm>
            <a:off x="3613722" y="467084"/>
            <a:ext cx="4710471" cy="82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tx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9F347-36DC-7D1A-A55A-472CFB400D06}"/>
              </a:ext>
            </a:extLst>
          </p:cNvPr>
          <p:cNvSpPr/>
          <p:nvPr/>
        </p:nvSpPr>
        <p:spPr>
          <a:xfrm>
            <a:off x="11414234" y="6369269"/>
            <a:ext cx="583325" cy="3310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09D00-A65D-BE4C-2E40-367588D8BEFE}"/>
              </a:ext>
            </a:extLst>
          </p:cNvPr>
          <p:cNvSpPr txBox="1"/>
          <p:nvPr/>
        </p:nvSpPr>
        <p:spPr>
          <a:xfrm>
            <a:off x="1119922" y="448524"/>
            <a:ext cx="101211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40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Models</a:t>
            </a:r>
          </a:p>
          <a:p>
            <a:endParaRPr lang="en-US" sz="4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Structure: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dependencies (via </a:t>
            </a:r>
            <a:r>
              <a:rPr lang="en-US" sz="32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environment)</a:t>
            </a:r>
          </a:p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 Utilities: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serialization from various ML frameworks</a:t>
            </a:r>
          </a:p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APIs: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sz="32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models effortlessly to multiple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Python, Java, R, and CLI</a:t>
            </a:r>
          </a:p>
          <a:p>
            <a:endParaRPr lang="en-US" sz="3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8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DF1F5A-BC86-B270-C903-9EC711578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" r="446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5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AAC893-5B51-FF7F-158F-6EAF054FF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A36A74-AEF4-73BC-B7D4-576FA9597914}"/>
              </a:ext>
            </a:extLst>
          </p:cNvPr>
          <p:cNvSpPr/>
          <p:nvPr/>
        </p:nvSpPr>
        <p:spPr>
          <a:xfrm>
            <a:off x="4463488" y="260555"/>
            <a:ext cx="3265023" cy="780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tx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</a:p>
        </p:txBody>
      </p:sp>
      <p:pic>
        <p:nvPicPr>
          <p:cNvPr id="4" name="Picture 2" descr="The Model Registry gives MLflow new tools to share, review and manage ML models throughout their lifecycle.">
            <a:extLst>
              <a:ext uri="{FF2B5EF4-FFF2-40B4-BE49-F238E27FC236}">
                <a16:creationId xmlns:a16="http://schemas.microsoft.com/office/drawing/2014/main" id="{476FEC49-BD97-A177-7D65-EBCBD189E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" y="1301348"/>
            <a:ext cx="11168539" cy="494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63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0329E5-D98A-BA90-2C3F-549A4DE62AE1}"/>
              </a:ext>
            </a:extLst>
          </p:cNvPr>
          <p:cNvSpPr txBox="1"/>
          <p:nvPr/>
        </p:nvSpPr>
        <p:spPr>
          <a:xfrm>
            <a:off x="1225420" y="610136"/>
            <a:ext cx="97411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Registry - Concepts</a:t>
            </a:r>
          </a:p>
          <a:p>
            <a:endParaRPr lang="en-US" sz="4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 and Descriptions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Alias –</a:t>
            </a:r>
            <a:r>
              <a:rPr lang="en-IN" sz="32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Refer to version 1 of </a:t>
            </a:r>
            <a:r>
              <a:rPr lang="en-IN" sz="32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MyModel</a:t>
            </a:r>
            <a:r>
              <a:rPr lang="en-IN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URI models:/</a:t>
            </a:r>
            <a:r>
              <a:rPr lang="en-IN" sz="32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MyModel@Champion</a:t>
            </a:r>
            <a:r>
              <a:rPr lang="en-IN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br>
              <a:rPr lang="en-IN" sz="3200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endParaRPr lang="en-IN" sz="3200" b="0" i="0" dirty="0">
              <a:solidFill>
                <a:srgbClr val="404040"/>
              </a:solidFill>
              <a:effectLst/>
              <a:latin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54D1D-3CD6-6FF1-BEE6-2DB8B31388DA}"/>
              </a:ext>
            </a:extLst>
          </p:cNvPr>
          <p:cNvSpPr txBox="1"/>
          <p:nvPr/>
        </p:nvSpPr>
        <p:spPr>
          <a:xfrm>
            <a:off x="4795935" y="6214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1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567D00-2C54-FE5F-4BA5-581B609C8FE3}"/>
              </a:ext>
            </a:extLst>
          </p:cNvPr>
          <p:cNvSpPr txBox="1"/>
          <p:nvPr/>
        </p:nvSpPr>
        <p:spPr>
          <a:xfrm>
            <a:off x="1322962" y="1167319"/>
            <a:ext cx="984439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algn="just"/>
            <a:endParaRPr lang="en-US" sz="3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https://mlflow.org/docs/latest/tutorials-and-examples/index.html</a:t>
            </a:r>
            <a:endParaRPr lang="en-US" sz="3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https://www.youtube.com/watch?v=VokAGy8C6K4</a:t>
            </a:r>
            <a:endParaRPr lang="en-US" sz="3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https://adatis.co.uk/mlflow-introduction-to-model-registry/</a:t>
            </a:r>
            <a:endParaRPr lang="en-US" sz="3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https://www.youtube.com/watch?v=859OxXrt_TI&amp;ab_channel=InfoQ</a:t>
            </a:r>
            <a:endParaRPr lang="en-US" sz="3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312540-D781-9984-131A-73C255C70BFA}"/>
              </a:ext>
            </a:extLst>
          </p:cNvPr>
          <p:cNvSpPr/>
          <p:nvPr/>
        </p:nvSpPr>
        <p:spPr>
          <a:xfrm>
            <a:off x="2355136" y="2644170"/>
            <a:ext cx="748172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735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F61F1A-D84E-4D6B-B59C-F17ED0983617}"/>
              </a:ext>
            </a:extLst>
          </p:cNvPr>
          <p:cNvSpPr txBox="1"/>
          <p:nvPr/>
        </p:nvSpPr>
        <p:spPr>
          <a:xfrm>
            <a:off x="1754154" y="1567542"/>
            <a:ext cx="82669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endParaRPr lang="en-US" sz="3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Development 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32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652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Lflow: An Open Platform to Simplify the Machine Learning Lifecycle">
            <a:extLst>
              <a:ext uri="{FF2B5EF4-FFF2-40B4-BE49-F238E27FC236}">
                <a16:creationId xmlns:a16="http://schemas.microsoft.com/office/drawing/2014/main" id="{9CC71DB9-2E8E-1F6C-02A8-BE597140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781EBB-15A9-BDB7-6E8A-82EF0C490808}"/>
              </a:ext>
            </a:extLst>
          </p:cNvPr>
          <p:cNvSpPr/>
          <p:nvPr/>
        </p:nvSpPr>
        <p:spPr>
          <a:xfrm>
            <a:off x="354563" y="298580"/>
            <a:ext cx="4049486" cy="83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3A660-91AB-D0AA-6C3F-1EDCF60153A6}"/>
              </a:ext>
            </a:extLst>
          </p:cNvPr>
          <p:cNvSpPr/>
          <p:nvPr/>
        </p:nvSpPr>
        <p:spPr>
          <a:xfrm>
            <a:off x="11364686" y="6270171"/>
            <a:ext cx="671804" cy="429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0329E5-D98A-BA90-2C3F-549A4DE62AE1}"/>
              </a:ext>
            </a:extLst>
          </p:cNvPr>
          <p:cNvSpPr txBox="1"/>
          <p:nvPr/>
        </p:nvSpPr>
        <p:spPr>
          <a:xfrm>
            <a:off x="2108717" y="1782395"/>
            <a:ext cx="82669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Development challenges</a:t>
            </a:r>
          </a:p>
          <a:p>
            <a:endParaRPr lang="en-US" sz="4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software tools to leverage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47542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0329E5-D98A-BA90-2C3F-549A4DE62AE1}"/>
              </a:ext>
            </a:extLst>
          </p:cNvPr>
          <p:cNvSpPr txBox="1"/>
          <p:nvPr/>
        </p:nvSpPr>
        <p:spPr>
          <a:xfrm>
            <a:off x="1436914" y="1801057"/>
            <a:ext cx="974115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4000" b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endParaRPr lang="en-US" sz="4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– works with any ML language,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 – Notebooks, local system,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 Can be used irrespective of size of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4987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23BF4-BE42-BB85-C4F5-81207A02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02" y="3515811"/>
            <a:ext cx="9300596" cy="1692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99595-C64A-E327-3171-B9AD7F94F140}"/>
              </a:ext>
            </a:extLst>
          </p:cNvPr>
          <p:cNvSpPr txBox="1"/>
          <p:nvPr/>
        </p:nvSpPr>
        <p:spPr>
          <a:xfrm>
            <a:off x="1448574" y="1996750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4000" b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354503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jpg">
            <a:extLst>
              <a:ext uri="{FF2B5EF4-FFF2-40B4-BE49-F238E27FC236}">
                <a16:creationId xmlns:a16="http://schemas.microsoft.com/office/drawing/2014/main" id="{4F39B3F9-60A7-0960-50C4-78816EA5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5"/>
            <a:ext cx="12192000" cy="68603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F6714B-12E8-25AE-6D64-05964405474B}"/>
              </a:ext>
            </a:extLst>
          </p:cNvPr>
          <p:cNvSpPr/>
          <p:nvPr/>
        </p:nvSpPr>
        <p:spPr>
          <a:xfrm>
            <a:off x="3918857" y="335902"/>
            <a:ext cx="4161453" cy="727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tx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421610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3436D-DEEF-21F5-D962-993D266A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339DED-D552-197E-2EAC-571ECA2CE1F8}"/>
              </a:ext>
            </a:extLst>
          </p:cNvPr>
          <p:cNvSpPr/>
          <p:nvPr/>
        </p:nvSpPr>
        <p:spPr>
          <a:xfrm>
            <a:off x="4161453" y="3065106"/>
            <a:ext cx="4161453" cy="727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n w="0"/>
                <a:solidFill>
                  <a:schemeClr val="tx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549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jpg">
            <a:extLst>
              <a:ext uri="{FF2B5EF4-FFF2-40B4-BE49-F238E27FC236}">
                <a16:creationId xmlns:a16="http://schemas.microsoft.com/office/drawing/2014/main" id="{4B5E6491-F216-3DE1-B972-223AA885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0D30B8-5058-DA74-4EBD-3ACE4FC1A9CD}"/>
              </a:ext>
            </a:extLst>
          </p:cNvPr>
          <p:cNvSpPr/>
          <p:nvPr/>
        </p:nvSpPr>
        <p:spPr>
          <a:xfrm>
            <a:off x="3918857" y="335902"/>
            <a:ext cx="4161453" cy="727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tx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104714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{53B24ED6-FB26-E44D-BE81-C472457C5139}tf16401378</Template>
  <TotalTime>201</TotalTime>
  <Words>263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MS Shell Dlg 2</vt:lpstr>
      <vt:lpstr>Source Sans Pro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Tasneem</dc:creator>
  <cp:lastModifiedBy>Deepika Vootla</cp:lastModifiedBy>
  <cp:revision>21</cp:revision>
  <dcterms:created xsi:type="dcterms:W3CDTF">2023-10-01T21:41:46Z</dcterms:created>
  <dcterms:modified xsi:type="dcterms:W3CDTF">2023-10-02T18:57:19Z</dcterms:modified>
</cp:coreProperties>
</file>