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3"/>
    <p:restoredTop sz="77402"/>
  </p:normalViewPr>
  <p:slideViewPr>
    <p:cSldViewPr snapToGrid="0" snapToObjects="1">
      <p:cViewPr varScale="1">
        <p:scale>
          <a:sx n="83" d="100"/>
          <a:sy n="83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61E-FE19-1348-8402-15433EAE4391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60D03-3C50-9F46-9335-2E94D4217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60D03-3C50-9F46-9335-2E94D4217E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3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Clarifications</a:t>
            </a:r>
            <a:r>
              <a:rPr lang="en-US" baseline="0" dirty="0" smtClean="0"/>
              <a:t> included:</a:t>
            </a:r>
          </a:p>
          <a:p>
            <a:r>
              <a:rPr lang="en-US" baseline="0" dirty="0" smtClean="0"/>
              <a:t> - sample code</a:t>
            </a:r>
          </a:p>
          <a:p>
            <a:r>
              <a:rPr lang="en-US" baseline="0" dirty="0" smtClean="0"/>
              <a:t> - data format explanation</a:t>
            </a:r>
          </a:p>
          <a:p>
            <a:r>
              <a:rPr lang="en-US" baseline="0" dirty="0" smtClean="0"/>
              <a:t> - step-by-step LR / NB coding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Review included:</a:t>
            </a:r>
          </a:p>
          <a:p>
            <a:r>
              <a:rPr lang="en-US" baseline="0" dirty="0" smtClean="0"/>
              <a:t> - gradient descent</a:t>
            </a:r>
          </a:p>
          <a:p>
            <a:r>
              <a:rPr lang="en-US" baseline="0" dirty="0" smtClean="0"/>
              <a:t> - math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60D03-3C50-9F46-9335-2E94D4217E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11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60D03-3C50-9F46-9335-2E94D4217E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3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CSCI 3360 introduced probability theory, statistics, hypothesis testing, sampling, optimization (gradient descent!), learning theory, classification, regression, regularization, clustering, and dimensionality reduction</a:t>
            </a:r>
          </a:p>
          <a:p>
            <a:endParaRPr lang="en-US" dirty="0" smtClean="0"/>
          </a:p>
          <a:p>
            <a:r>
              <a:rPr lang="en-US" dirty="0" smtClean="0"/>
              <a:t>In a very real way, </a:t>
            </a:r>
            <a:r>
              <a:rPr lang="en-US" b="1" dirty="0" smtClean="0"/>
              <a:t>this should be prerequisite—i.e., expected—knowledge to an advanced ML / DS course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60D03-3C50-9F46-9335-2E94D4217E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878-12C7-7746-8183-9974B9428ED1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BF82-D618-E945-9219-7EF7C89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878-12C7-7746-8183-9974B9428ED1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BF82-D618-E945-9219-7EF7C89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878-12C7-7746-8183-9974B9428ED1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BF82-D618-E945-9219-7EF7C89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8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878-12C7-7746-8183-9974B9428ED1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BF82-D618-E945-9219-7EF7C89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8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878-12C7-7746-8183-9974B9428ED1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BF82-D618-E945-9219-7EF7C89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4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878-12C7-7746-8183-9974B9428ED1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BF82-D618-E945-9219-7EF7C89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4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878-12C7-7746-8183-9974B9428ED1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BF82-D618-E945-9219-7EF7C89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878-12C7-7746-8183-9974B9428ED1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BF82-D618-E945-9219-7EF7C89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878-12C7-7746-8183-9974B9428ED1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BF82-D618-E945-9219-7EF7C89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1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878-12C7-7746-8183-9974B9428ED1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BF82-D618-E945-9219-7EF7C89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878-12C7-7746-8183-9974B9428ED1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BF82-D618-E945-9219-7EF7C89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F878-12C7-7746-8183-9974B9428ED1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EBF82-D618-E945-9219-7EF7C89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3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1 Postmortem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CSCI 4360/6360 Data Science II</a:t>
            </a:r>
            <a:endParaRPr lang="en-US" dirty="0" smtClean="0"/>
          </a:p>
          <a:p>
            <a:r>
              <a:rPr lang="en-US" dirty="0" smtClean="0"/>
              <a:t>Tuesday, September 5, 2017</a:t>
            </a:r>
          </a:p>
        </p:txBody>
      </p:sp>
    </p:spTree>
    <p:extLst>
      <p:ext uri="{BB962C8B-B14F-4D97-AF65-F5344CB8AC3E}">
        <p14:creationId xmlns:p14="http://schemas.microsoft.com/office/powerpoint/2010/main" val="1388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Clarity of the assignments absolutely needs to be improved</a:t>
            </a:r>
          </a:p>
          <a:p>
            <a:r>
              <a:rPr lang="en-US" dirty="0" smtClean="0"/>
              <a:t>A big part of data science is data preparation and munging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b="1" dirty="0" smtClean="0"/>
              <a:t>BUT </a:t>
            </a:r>
            <a:r>
              <a:rPr lang="en-US" dirty="0" smtClean="0"/>
              <a:t>outside of an assignment on that exact topic, time frame is a bit short</a:t>
            </a:r>
          </a:p>
          <a:p>
            <a:r>
              <a:rPr lang="en-US" dirty="0" smtClean="0"/>
              <a:t>Course prerequisites should be noted and not ignored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b="1" dirty="0" smtClean="0"/>
              <a:t>BUT </a:t>
            </a:r>
            <a:r>
              <a:rPr lang="en-US" dirty="0" smtClean="0"/>
              <a:t>I will absolutely strive to include background notes</a:t>
            </a:r>
          </a:p>
          <a:p>
            <a:r>
              <a:rPr lang="en-US" dirty="0" smtClean="0"/>
              <a:t>This is a 4000/6000 course. </a:t>
            </a:r>
            <a:r>
              <a:rPr lang="en-US" b="1" dirty="0" smtClean="0"/>
              <a:t>It’s supposed to be hard!</a:t>
            </a:r>
          </a:p>
          <a:p>
            <a:r>
              <a:rPr lang="mr-IN" dirty="0" smtClean="0"/>
              <a:t>…</a:t>
            </a:r>
            <a:r>
              <a:rPr lang="en-US" dirty="0" smtClean="0"/>
              <a:t>but you can still </a:t>
            </a:r>
            <a:r>
              <a:rPr lang="en-US" b="1" dirty="0" smtClean="0"/>
              <a:t>ask for help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53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829"/>
          </a:xfrm>
        </p:spPr>
        <p:txBody>
          <a:bodyPr/>
          <a:lstStyle/>
          <a:p>
            <a:r>
              <a:rPr lang="en-US" dirty="0" smtClean="0"/>
              <a:t>11 responses (as of writing)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2545265"/>
            <a:ext cx="90551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4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046708" cy="4351338"/>
          </a:xfrm>
        </p:spPr>
        <p:txBody>
          <a:bodyPr/>
          <a:lstStyle/>
          <a:p>
            <a:r>
              <a:rPr lang="en-US" dirty="0" smtClean="0"/>
              <a:t>Q3: 4 votes</a:t>
            </a:r>
          </a:p>
          <a:p>
            <a:r>
              <a:rPr lang="en-US" dirty="0" smtClean="0"/>
              <a:t>Q4: 2 votes</a:t>
            </a:r>
          </a:p>
          <a:p>
            <a:r>
              <a:rPr lang="en-US" dirty="0" smtClean="0"/>
              <a:t>Q5: 5 votes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" r="2718"/>
          <a:stretch/>
        </p:blipFill>
        <p:spPr>
          <a:xfrm>
            <a:off x="3884908" y="1962944"/>
            <a:ext cx="8307092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3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16" y="1825625"/>
            <a:ext cx="3237854" cy="4351338"/>
          </a:xfrm>
        </p:spPr>
        <p:txBody>
          <a:bodyPr/>
          <a:lstStyle/>
          <a:p>
            <a:r>
              <a:rPr lang="en-US" dirty="0" smtClean="0"/>
              <a:t>Clear winner: Q1</a:t>
            </a:r>
          </a:p>
          <a:p>
            <a:r>
              <a:rPr lang="en-US" dirty="0" smtClean="0"/>
              <a:t>(No opinion on Q2)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1825625"/>
            <a:ext cx="8407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0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should be </a:t>
            </a:r>
            <a:r>
              <a:rPr lang="en-US" b="1" smtClean="0"/>
              <a:t>removed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Nothing (7 votes)</a:t>
            </a:r>
          </a:p>
          <a:p>
            <a:r>
              <a:rPr lang="en-US" dirty="0" smtClean="0"/>
              <a:t>Command line / reading input (2 votes)</a:t>
            </a:r>
          </a:p>
          <a:p>
            <a:r>
              <a:rPr lang="en-US" dirty="0" smtClean="0"/>
              <a:t>Part of Q5 (1 vote)</a:t>
            </a:r>
          </a:p>
          <a:p>
            <a:r>
              <a:rPr lang="en-US" dirty="0" smtClean="0"/>
              <a:t>Q2 (1 vote)</a:t>
            </a:r>
          </a:p>
        </p:txBody>
      </p:sp>
    </p:spTree>
    <p:extLst>
      <p:ext uri="{BB962C8B-B14F-4D97-AF65-F5344CB8AC3E}">
        <p14:creationId xmlns:p14="http://schemas.microsoft.com/office/powerpoint/2010/main" val="20726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should be </a:t>
            </a:r>
            <a:r>
              <a:rPr lang="en-US" b="1" dirty="0" smtClean="0"/>
              <a:t>added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Nothing (3 votes)</a:t>
            </a:r>
          </a:p>
          <a:p>
            <a:r>
              <a:rPr lang="en-US" dirty="0" smtClean="0"/>
              <a:t>Clarifications (3 votes)</a:t>
            </a:r>
          </a:p>
          <a:p>
            <a:r>
              <a:rPr lang="en-US" dirty="0" smtClean="0"/>
              <a:t>Additional background review (2 votes)</a:t>
            </a:r>
          </a:p>
          <a:p>
            <a:r>
              <a:rPr lang="en-US" dirty="0" smtClean="0"/>
              <a:t>Additional proofs (1 vote)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 submissions (1 vote)</a:t>
            </a:r>
          </a:p>
          <a:p>
            <a:r>
              <a:rPr lang="en-US" dirty="0" smtClean="0"/>
              <a:t>Regularization or K-means (1 vote)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534332" y="3892805"/>
            <a:ext cx="4122549" cy="122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JupyterHub</a:t>
            </a:r>
            <a:r>
              <a:rPr lang="en-US" dirty="0" smtClean="0"/>
              <a:t>, but hard to do for non-introductory courses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533042" y="4784998"/>
            <a:ext cx="4122549" cy="122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Assignment 2!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5" grpId="1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should be </a:t>
            </a:r>
            <a:r>
              <a:rPr lang="en-US" b="1" dirty="0" smtClean="0"/>
              <a:t>kept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Everything (5 votes)</a:t>
            </a:r>
          </a:p>
          <a:p>
            <a:r>
              <a:rPr lang="en-US" dirty="0" smtClean="0"/>
              <a:t>Q5, i.e. coding (4 votes)</a:t>
            </a:r>
          </a:p>
          <a:p>
            <a:r>
              <a:rPr lang="en-US" dirty="0" smtClean="0"/>
              <a:t>Practice of concepts (1 vote)</a:t>
            </a:r>
          </a:p>
          <a:p>
            <a:r>
              <a:rPr lang="en-US" dirty="0" smtClean="0"/>
              <a:t>General probability (1 vote)</a:t>
            </a:r>
          </a:p>
        </p:txBody>
      </p:sp>
    </p:spTree>
    <p:extLst>
      <p:ext uri="{BB962C8B-B14F-4D97-AF65-F5344CB8AC3E}">
        <p14:creationId xmlns:p14="http://schemas.microsoft.com/office/powerpoint/2010/main" val="151100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Review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instructions</a:t>
            </a:r>
          </a:p>
          <a:p>
            <a:pPr lvl="1"/>
            <a:r>
              <a:rPr lang="en-US" dirty="0" smtClean="0"/>
              <a:t>I/O details</a:t>
            </a:r>
          </a:p>
          <a:p>
            <a:pPr lvl="1"/>
            <a:r>
              <a:rPr lang="en-US" dirty="0" smtClean="0"/>
              <a:t>Expected output format</a:t>
            </a:r>
          </a:p>
          <a:p>
            <a:r>
              <a:rPr lang="en-US" dirty="0" smtClean="0"/>
              <a:t>Background materials</a:t>
            </a:r>
          </a:p>
          <a:p>
            <a:pPr lvl="1"/>
            <a:r>
              <a:rPr lang="en-US" dirty="0" smtClean="0"/>
              <a:t>Probability theory</a:t>
            </a:r>
          </a:p>
          <a:p>
            <a:pPr lvl="1"/>
            <a:r>
              <a:rPr lang="en-US" dirty="0" smtClean="0"/>
              <a:t>LR / NB theory versus practice</a:t>
            </a:r>
            <a:endParaRPr lang="en-US" dirty="0"/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LR decision boundary question</a:t>
            </a:r>
          </a:p>
          <a:p>
            <a:pPr lvl="1"/>
            <a:r>
              <a:rPr lang="en-US" dirty="0" smtClean="0"/>
              <a:t>Prior knowledge</a:t>
            </a:r>
          </a:p>
          <a:p>
            <a:pPr lvl="1"/>
            <a:r>
              <a:rPr lang="en-US" dirty="0" smtClean="0"/>
              <a:t>Intimidating</a:t>
            </a:r>
          </a:p>
        </p:txBody>
      </p:sp>
    </p:spTree>
    <p:extLst>
      <p:ext uri="{BB962C8B-B14F-4D97-AF65-F5344CB8AC3E}">
        <p14:creationId xmlns:p14="http://schemas.microsoft.com/office/powerpoint/2010/main" val="119881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 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19" y="1350936"/>
            <a:ext cx="79629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364</Words>
  <Application>Microsoft Macintosh PowerPoint</Application>
  <PresentationFormat>Widescreen</PresentationFormat>
  <Paragraphs>68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Assignment 1 Postmortem</vt:lpstr>
      <vt:lpstr>Poll Review</vt:lpstr>
      <vt:lpstr>Poll Review</vt:lpstr>
      <vt:lpstr>Poll Review</vt:lpstr>
      <vt:lpstr>Poll Review</vt:lpstr>
      <vt:lpstr>Poll Review</vt:lpstr>
      <vt:lpstr>Poll Review</vt:lpstr>
      <vt:lpstr>Poll Review</vt:lpstr>
      <vt:lpstr>Assignment 1 Review</vt:lpstr>
      <vt:lpstr>Take-aways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Postmortem</dc:title>
  <dc:creator>Shannon Quinn</dc:creator>
  <cp:lastModifiedBy>Shannon Quinn</cp:lastModifiedBy>
  <cp:revision>43</cp:revision>
  <dcterms:created xsi:type="dcterms:W3CDTF">2017-09-05T13:38:04Z</dcterms:created>
  <dcterms:modified xsi:type="dcterms:W3CDTF">2017-09-05T16:19:32Z</dcterms:modified>
</cp:coreProperties>
</file>