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Hyperparameter Tuning and GridSearchCV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Justin Hooker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Sy Ahmed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Parameters Vs. Hyperparameters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Rule of Thumb: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If you have to specify a model parameter manually, then it is probably a model hyperparameter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Parameter Examples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The coefficients in a linear regression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The support vectors in a support vector machine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Hyperparameter Examples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The K in K-nearest neighbors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The C and gamma for support vector machines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Hyperparameter Tuning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101600" rtl="0">
              <a:lnSpc>
                <a:spcPct val="120000"/>
              </a:lnSpc>
              <a:spcBef>
                <a:spcPts val="100"/>
              </a:spcBef>
              <a:spcAft>
                <a:spcPts val="500"/>
              </a:spcAft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estimator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get_params()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process involves a search of the hyper-parameter space for the best cross-validation score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search consists of: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An estimator (regressor or classifier such as </a:t>
            </a:r>
            <a:r>
              <a:rPr lang="en" sz="950">
                <a:solidFill>
                  <a:srgbClr val="222222"/>
                </a:solidFill>
                <a:highlight>
                  <a:srgbClr val="ECF0F3"/>
                </a:highlight>
                <a:latin typeface="Verdana"/>
                <a:ea typeface="Verdana"/>
                <a:cs typeface="Verdana"/>
                <a:sym typeface="Verdana"/>
              </a:rPr>
              <a:t>sklearn.svm.SVC()</a:t>
            </a:r>
            <a:r>
              <a:rPr lang="en"/>
              <a:t>);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 parameter space;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 search method;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 cross-validation scheme; and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A score function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Hyperparameter Tuning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Visual Reference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http://cs.stanford.edu/people/karpathy/svmjs/demo/ 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SVM demo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Search Method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GridSearchCV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Exhaustive consideration of all parameter combinations for given values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Requires a parameter grid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Computationally intensive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Curse of dimensionality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RandomizedSearchCV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Implements a randomized search over parameters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Each setting is sampled over a distribution of possible parameter values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 “computation budget”, being the number of sampled iterations, chosen independent of parameter values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A distribution over possible values or list of discrete values can be specified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Parameter Grid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GridSearchCV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param_grid = [</a:t>
            </a:r>
            <a:br>
              <a:rPr lang="en"/>
            </a:br>
            <a:r>
              <a:rPr lang="en"/>
              <a:t>  {'C': [1, 10, 100, 1000], 'kernel': ['linear']},</a:t>
            </a:r>
            <a:br>
              <a:rPr lang="en"/>
            </a:br>
            <a:r>
              <a:rPr lang="en"/>
              <a:t>  {'C': [1, 10, 100, 1000], 'gamma': [0.001, 0.0001], 'kernel': ['rbf']},</a:t>
            </a:r>
            <a:br>
              <a:rPr lang="en"/>
            </a:br>
            <a:r>
              <a:rPr lang="en"/>
              <a:t> ]</a:t>
            </a:r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RandomizedSearchCV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param_dist=</a:t>
            </a:r>
            <a:r>
              <a:rPr lang="en"/>
              <a:t>{'C': scipy.stats.expon(scale=100), 'gamma': scipy.stats.expon(scale=.1),</a:t>
            </a:r>
            <a:br>
              <a:rPr lang="en"/>
            </a:br>
            <a:r>
              <a:rPr lang="en"/>
              <a:t>  'kernel': ['rbf'], 'class_weight':['balanced', None]}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Specifying an Objective Metric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By default, parameter search uses the score function of the estimator to evaluate a parameter setting.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For classification: sklearn.metrics.accuracy_score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For regression: sklearn.metrics.r2_score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 alternative scoring function can be specified via the scoring parameter to GridSearchCV and RandomizedSearchCV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1D1F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1D1F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1D1F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1D1F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Putting it All Together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Pipeline and GridsearchCV for hyperparameter tuning  </a:t>
            </a:r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50">
                <a:solidFill>
                  <a:srgbClr val="42414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clf = RandomForestClassifier()</a:t>
            </a:r>
            <a:br>
              <a:rPr lang="en" sz="950">
                <a:solidFill>
                  <a:srgbClr val="42414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50">
                <a:solidFill>
                  <a:srgbClr val="42414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steps = [(“my_classifier”, clf)]</a:t>
            </a:r>
            <a:br>
              <a:rPr lang="en" sz="950">
                <a:solidFill>
                  <a:srgbClr val="42414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50">
                <a:solidFill>
                  <a:srgbClr val="42414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parameters = dict{my_classifier__min_samples_split=[2, 3, 4, 5]}  ### “my_classifier” is the name of the random forest classifier in the steps list; min_samples_split is the associated sklearn parameter that I want to vary</a:t>
            </a:r>
            <a:br>
              <a:rPr lang="en" sz="950">
                <a:solidFill>
                  <a:srgbClr val="42414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50">
                <a:solidFill>
                  <a:srgbClr val="42414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pipe = Pipeline(steps)</a:t>
            </a:r>
            <a:br>
              <a:rPr lang="en" sz="950">
                <a:solidFill>
                  <a:srgbClr val="42414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50">
                <a:solidFill>
                  <a:srgbClr val="42414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cv = GridSearchCV( pipe, param_grid = parameters)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Code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of the GridSearch process, tuning the K hyperparameter of the KNN algorithm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