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cikit-learn.org/stable/modules/generated/sklearn.pipeline.Pipeline.html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Scikit learn provides the pipeline utility that allows us to chain a linear </a:t>
            </a:r>
            <a:r>
              <a:rPr lang="en"/>
              <a:t>sequence</a:t>
            </a:r>
            <a:r>
              <a:rPr lang="en"/>
              <a:t> of data transformations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Transformations are seen as a data in data out black box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Transformation objects contain a fit and transform method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Standard machine learning pipeline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</a:rPr>
              <a:t>Using a </a:t>
            </a:r>
            <a:r>
              <a:rPr lang="en" sz="1050" u="sng">
                <a:solidFill>
                  <a:srgbClr val="333333"/>
                </a:solidFill>
                <a:hlinkClick r:id="rId2"/>
              </a:rPr>
              <a:t>Pipeline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</a:rPr>
              <a:t> simplifies this process. Instead of manually running through each of these steps, and then tediously repeating them on the test set, you get a nice, declarative interface where it’s easy to see the entire model.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transformer is thought of as a data in data out black box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Custom transformer - a transformer object is an object that responds to fit, transform, and fit-transform. The easiest way to do this is by inheriting Transformermixin.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Stateless transformer - transformer that does not need to be fitted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 unions are used to extract more features within a pipeline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1050">
                <a:solidFill>
                  <a:srgbClr val="444444"/>
                </a:solidFill>
              </a:rPr>
              <a:t>While the initial investment is higher, designing my projects this way ensures that I can continue to adapt and improve my model while keeping all the steps straight. It really starts to pay off when you get into hyperparameter tuning.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zacstewart.com/2014/08/05/pipelines-of-featureunions-of-pipelines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Pipelines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Justin Hooker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Sy Ahmed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http://zacstewart.com/2014/08/05/pipelines-of-featureunions-of-pipelines.html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https://machinelearningmastery.com/automate-machine-learning-workflows-pipelines-python-scikit-learn/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Machine Learning Pipelines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There are standard workflows in a machine learning project that can be automated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Utility that allows a linear sequence of data transformations to chained together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Great way to organize models</a:t>
            </a:r>
          </a:p>
        </p:txBody>
      </p:sp>
      <p:pic>
        <p:nvPicPr>
          <p:cNvPr descr="Automate Machine Learning Workflows with Pipelines in Python and scikit-learn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4550" y="2358975"/>
            <a:ext cx="4031049" cy="257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8-28 at 11.13.57 AM.png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Implementing Multinomial NB on text data</a:t>
            </a:r>
          </a:p>
        </p:txBody>
      </p:sp>
      <p:pic>
        <p:nvPicPr>
          <p:cNvPr descr="Screen Shot 2017-08-28 at 11.52.39 AM.png"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87" y="1816137"/>
            <a:ext cx="540067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Implementing Multinomial NB on text data with scikit-learn Pipeline</a:t>
            </a:r>
          </a:p>
        </p:txBody>
      </p:sp>
      <p:pic>
        <p:nvPicPr>
          <p:cNvPr descr="Screen Shot 2017-08-28 at 11.56.19 AM.png"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826" y="1682801"/>
            <a:ext cx="5532993" cy="330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8-28 at 11.07.43 AM.png"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5900" y="1682800"/>
            <a:ext cx="1627458" cy="33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Custom transformers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</a:t>
            </a:r>
            <a:r>
              <a:rPr lang="en"/>
              <a:t>ransformer - data in data out black box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Stateless Transformer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8-28 at 11.50.25 AM.pn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975" y="2410325"/>
            <a:ext cx="495300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Leakage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Leaking knowledge of of the whole dataset to the algorithm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Pipelines help you prevent data leakage in your test harness by ensuring that data preparation like standardization is constrained to each fold of your cross validation procedure.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 Unions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8-29 at 10.58.09 AM.png" id="104" name="Shape 104"/>
          <p:cNvPicPr preferRelativeResize="0"/>
          <p:nvPr/>
        </p:nvPicPr>
        <p:blipFill rotWithShape="1">
          <a:blip r:embed="rId3">
            <a:alphaModFix/>
          </a:blip>
          <a:srcRect b="0" l="0" r="26948" t="0"/>
          <a:stretch/>
        </p:blipFill>
        <p:spPr>
          <a:xfrm>
            <a:off x="116515" y="1541049"/>
            <a:ext cx="4688949" cy="2599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8-29 at 11.02.16 AM.png"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4440" y="1541050"/>
            <a:ext cx="4078499" cy="25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 Thoughts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last step of a pipeline is assumed to be the final estimator, so predict method is called instead of transform. For this reason any post processing is done outside of the pipeline.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Pipelines do not support fit_partial API, so out-of-core training is not possible.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2 Important use cases: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Data preparation and modeling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Feature extraction and feature union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Adapting, improving models and hyperparameter gridsearch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