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9" r:id="rId2"/>
    <p:sldId id="257" r:id="rId3"/>
    <p:sldId id="268" r:id="rId4"/>
    <p:sldId id="262" r:id="rId5"/>
    <p:sldId id="263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E7F39-5E29-4D62-B2C6-FBC563DC5630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4EE8-CBE0-4D02-9F30-4247AB9A1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3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4EE8-CBE0-4D02-9F30-4247AB9A12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2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D1EBC-D728-4F66-A781-8E1FC683D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3A1A93-F465-EF23-6581-32B160216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617A0-33E3-5E2B-0E20-8931E953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015FF-C813-A0B8-0543-E7C3060F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77EDF-E767-A523-CF47-F1FED434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2D8BE-DCE2-35FE-C07D-68C54068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4174D-1D23-4771-3E08-BF0604741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63A2D-4D7B-7E0F-D5DA-6D73A1BD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843A6-762C-BC2E-9F1E-48E4124B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99A0B-EA7B-4B79-0E1F-935FDB5A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32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34F2D4-EA65-6D10-A683-9458BF1A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2759ED-7B28-B648-9DE8-DA12F13D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DBA0F-E7BC-F665-070F-EC2D21A3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F818A-F5CC-F87A-AE1A-2CD2034A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AB69B-770D-D132-8943-8B34CCC9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8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0197-5F30-9F68-A934-BBFC050D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C2CCB-DF70-1CA8-4BD8-D385399E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EB3C1-333A-FCDA-8EB4-B62F6135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D5080-2AC4-91C2-4E20-90211179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D0162-3991-553E-6A60-3AAAD3F3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9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A3893-923E-B9BD-972D-76296AFF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5BD15-8421-8662-C704-E64CB540F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DB5DC-A2B7-7CE9-E32D-48F5CF62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5E785-38B0-2AAD-EA5F-0FB8A4D7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297C1-01E0-C830-F4C7-67A907B5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E5F9E-1EF4-987D-4B99-5D387D82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D5B0F-863C-384C-A3D0-D191D20B5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8929A6-83DA-181D-E762-52688217B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682EC-1C55-7BB2-94F3-9EC75C3D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2D613-DEEA-5F3B-B64D-8BD46BC9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748EB-E386-7723-2826-9536371D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9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6833B-A7DD-3E4A-7BB0-BE62C439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F7C5-F097-A8FF-572C-83673986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ED42C-1061-A073-B989-71728251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EA57A-8630-5DB8-B324-9838BF076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1AADDF-2F80-4FD3-D3BD-F9E95365F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40FD99-636F-EDC1-5A26-ABE31C8E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88B24F-05D3-DA2C-5A06-A9F1B7A0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C98B02-3306-45B5-E81E-FF1B1C76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1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90F42-5D68-96A4-070C-1742F42A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629942-735F-FC6D-4FF4-53359075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9801FF-605A-302A-22B9-FE3A1784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38A43-4479-4104-994F-E457384A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6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46096-530D-6B15-98CB-A5289FF9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2711D3-D4E4-0817-6ACF-F5256CB2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5CBD3D-9DA9-98BA-88E7-C4445801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665C8-2128-D7A3-8F6A-3F41BB33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BC0E4-6434-C805-E255-23D0E923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E2870-B36E-16E4-E2C6-8A2CE94FE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13A04-3EC6-94C2-4196-AF076C0B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3A850-4348-FD5F-AC58-7949CBBB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0E538-2140-BC6C-56A8-8EE8C49A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6083C-A6CD-6D7C-D5E9-0DAA80B2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1544C0-B539-7D78-AF6E-13215159B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38BB0-1435-B781-8034-AD3053A2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1581D-67D2-AB67-3A6E-608A43F6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848B6-C202-F0B6-78A9-C5EE37F7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751DC-8A28-900B-A594-199A90F5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7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07A11-67C8-9B43-E75E-233217C3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EC51F-1A16-E38A-61FE-5FF034F7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B8FF0-9613-8105-D843-810BF54AD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739F-C077-409B-9D48-DEECB9701F8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C696C-46EE-492E-068E-619BCFA7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D74BB-1CA8-2AA9-AE3B-63FD97D6A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BEE-85C4-4BD9-878C-116EF473E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5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42024-7DE1-6931-D487-E2B10EF38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F39B5-BAFF-D543-BE72-ABD74E60FC23}"/>
              </a:ext>
            </a:extLst>
          </p:cNvPr>
          <p:cNvSpPr txBox="1"/>
          <p:nvPr/>
        </p:nvSpPr>
        <p:spPr>
          <a:xfrm>
            <a:off x="1208382" y="1572688"/>
            <a:ext cx="9642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음성 텍스트화 및 다국어 번역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CD17D-D7A0-4247-FF83-15ED640F6E0C}"/>
              </a:ext>
            </a:extLst>
          </p:cNvPr>
          <p:cNvSpPr txBox="1"/>
          <p:nvPr/>
        </p:nvSpPr>
        <p:spPr>
          <a:xfrm>
            <a:off x="8179841" y="3167390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발표자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권경도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976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A6D6E0-93CD-3D47-0F4B-3092C52A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정보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264076-603A-3EBE-EA7F-A86F6B27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2" y="1486958"/>
            <a:ext cx="11050137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중요한 강의나 회의 내용을 놓치지 않기 위해 녹음은 했지만</a:t>
            </a:r>
            <a:r>
              <a:rPr lang="en-US" altLang="ko-KR" sz="2400" dirty="0"/>
              <a:t>, </a:t>
            </a:r>
            <a:r>
              <a:rPr lang="ko-KR" altLang="en-US" sz="2400" dirty="0"/>
              <a:t>다시 듣는 데</a:t>
            </a:r>
            <a:br>
              <a:rPr lang="en-US" altLang="ko-KR" sz="2400" dirty="0"/>
            </a:br>
            <a:r>
              <a:rPr lang="ko-KR" altLang="en-US" sz="2400" dirty="0"/>
              <a:t>너무 많은 시간이 걸립니다</a:t>
            </a:r>
            <a:r>
              <a:rPr lang="en-US" altLang="ko-KR" sz="2400" dirty="0"/>
              <a:t>.</a:t>
            </a:r>
            <a:r>
              <a:rPr lang="ko-KR" altLang="en-US" sz="2400" dirty="0"/>
              <a:t>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수많은 음성 파일 속에서 필요한 정보를 찾기가 어렵습니다</a:t>
            </a:r>
            <a:r>
              <a:rPr lang="en-US" altLang="ko-KR" sz="2400" dirty="0"/>
              <a:t>.</a:t>
            </a:r>
            <a:r>
              <a:rPr lang="ko-KR" altLang="en-US" sz="2400" dirty="0"/>
              <a:t>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외국어 학습 시</a:t>
            </a:r>
            <a:r>
              <a:rPr lang="en-US" altLang="ko-KR" sz="2400" dirty="0"/>
              <a:t>, </a:t>
            </a:r>
            <a:r>
              <a:rPr lang="ko-KR" altLang="en-US" sz="2400" dirty="0"/>
              <a:t>음성 내용을 텍스트로 변환하여 공부하고 싶지만</a:t>
            </a:r>
            <a:br>
              <a:rPr lang="en-US" altLang="ko-KR" sz="2400" dirty="0"/>
            </a:br>
            <a:r>
              <a:rPr lang="ko-KR" altLang="en-US" sz="2400" dirty="0"/>
              <a:t>마땅한 도구가 없습니다</a:t>
            </a:r>
            <a:r>
              <a:rPr lang="en-US" altLang="ko-KR" sz="2400" dirty="0"/>
              <a:t>.</a:t>
            </a:r>
            <a:r>
              <a:rPr lang="ko-KR" altLang="en-US" sz="2400" dirty="0"/>
              <a:t> </a:t>
            </a:r>
            <a:br>
              <a:rPr lang="en-US" altLang="ko-KR" sz="2400" dirty="0"/>
            </a:br>
            <a:r>
              <a:rPr lang="en-US" altLang="ko-KR" sz="2400" dirty="0"/>
              <a:t>=&gt;</a:t>
            </a:r>
            <a:r>
              <a:rPr lang="ko-KR" altLang="en-US" sz="2400" dirty="0"/>
              <a:t>음성을</a:t>
            </a:r>
            <a:r>
              <a:rPr lang="en-US" sz="2400" dirty="0"/>
              <a:t> </a:t>
            </a:r>
            <a:r>
              <a:rPr lang="ko-KR" altLang="en-US" sz="2400" dirty="0"/>
              <a:t>텍스트로</a:t>
            </a:r>
            <a:r>
              <a:rPr lang="en-US" sz="2400" dirty="0"/>
              <a:t> </a:t>
            </a:r>
            <a:r>
              <a:rPr lang="ko-KR" altLang="en-US" sz="2400" dirty="0"/>
              <a:t>변환하는</a:t>
            </a:r>
            <a:r>
              <a:rPr lang="en-US" sz="2400" dirty="0"/>
              <a:t> </a:t>
            </a:r>
            <a:r>
              <a:rPr lang="ko-KR" altLang="en-US" sz="2400" dirty="0"/>
              <a:t>것을</a:t>
            </a:r>
            <a:r>
              <a:rPr lang="en-US" sz="2400" dirty="0"/>
              <a:t> </a:t>
            </a:r>
            <a:r>
              <a:rPr lang="ko-KR" altLang="en-US" sz="2400" dirty="0"/>
              <a:t>넘어</a:t>
            </a:r>
            <a:r>
              <a:rPr lang="en-US" sz="2400" dirty="0"/>
              <a:t>, AI </a:t>
            </a:r>
            <a:r>
              <a:rPr lang="ko-KR" altLang="en-US" sz="2400" dirty="0"/>
              <a:t>기술을</a:t>
            </a:r>
            <a:r>
              <a:rPr lang="en-US" sz="2400" dirty="0"/>
              <a:t> </a:t>
            </a:r>
            <a:r>
              <a:rPr lang="ko-KR" altLang="en-US" sz="2400" dirty="0"/>
              <a:t>통해</a:t>
            </a:r>
            <a:r>
              <a:rPr lang="en-US" sz="2400" dirty="0"/>
              <a:t> </a:t>
            </a:r>
            <a:r>
              <a:rPr lang="ko-KR" altLang="en-US" sz="2400" b="1" dirty="0"/>
              <a:t>정보를</a:t>
            </a:r>
            <a:r>
              <a:rPr lang="en-US" sz="2400" b="1" dirty="0"/>
              <a:t> </a:t>
            </a:r>
            <a:r>
              <a:rPr lang="ko-KR" altLang="en-US" sz="2400" b="1" dirty="0"/>
              <a:t>요약</a:t>
            </a:r>
            <a:r>
              <a:rPr lang="en-US" sz="2400" b="1" dirty="0"/>
              <a:t>, </a:t>
            </a:r>
            <a:r>
              <a:rPr lang="ko-KR" altLang="en-US" sz="2400" b="1" dirty="0"/>
              <a:t>번역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그리고</a:t>
            </a:r>
            <a:r>
              <a:rPr lang="en-US" sz="2400" b="1" dirty="0"/>
              <a:t> </a:t>
            </a:r>
            <a:r>
              <a:rPr lang="ko-KR" altLang="en-US" sz="2400" b="1" dirty="0"/>
              <a:t>학습</a:t>
            </a:r>
            <a:r>
              <a:rPr lang="en-US" sz="2400" b="1" dirty="0"/>
              <a:t> </a:t>
            </a:r>
            <a:r>
              <a:rPr lang="ko-KR" altLang="en-US" sz="2400" b="1" dirty="0"/>
              <a:t>자료로</a:t>
            </a:r>
            <a:r>
              <a:rPr lang="en-US" sz="2400" b="1" dirty="0"/>
              <a:t> </a:t>
            </a:r>
            <a:r>
              <a:rPr lang="ko-KR" altLang="en-US" sz="2400" b="1" dirty="0"/>
              <a:t>자동</a:t>
            </a:r>
            <a:r>
              <a:rPr lang="en-US" sz="2400" b="1" dirty="0"/>
              <a:t> </a:t>
            </a:r>
            <a:r>
              <a:rPr lang="ko-KR" altLang="en-US" sz="2400" b="1" dirty="0"/>
              <a:t>생성</a:t>
            </a:r>
            <a:r>
              <a:rPr lang="ko-KR" altLang="en-US" sz="2400" dirty="0"/>
              <a:t>해주는 프로그램이 있으면 좋겠다고 생각합니다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16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2A5806-1A41-DE30-29F2-5A727B60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CD66EC5-6A2D-C90F-31D4-F3E1C169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음성녹음 및 텍스트 변환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변환된 텍스트를 요약</a:t>
            </a:r>
            <a:r>
              <a:rPr lang="en-US" altLang="ko-KR" dirty="0"/>
              <a:t>, </a:t>
            </a:r>
            <a:r>
              <a:rPr lang="ko-KR" altLang="en-US" dirty="0"/>
              <a:t>원하는 언어로 변역합니다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학습하기 위해 텍스트 내용을 기반으로 복습문제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객관식</a:t>
            </a:r>
            <a:r>
              <a:rPr lang="en-US" altLang="ko-KR" dirty="0"/>
              <a:t>, </a:t>
            </a:r>
            <a:r>
              <a:rPr lang="ko-KR" altLang="en-US" dirty="0"/>
              <a:t>주관식</a:t>
            </a:r>
            <a:r>
              <a:rPr lang="en-US" altLang="ko-KR" dirty="0"/>
              <a:t>)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38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B761-8E39-23B0-95A6-442C4C91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839F6-5AFE-259F-B8C1-FFABFAA2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Fastapi</a:t>
            </a:r>
            <a:r>
              <a:rPr lang="en-US" altLang="ko-KR" dirty="0"/>
              <a:t>, MySQL </a:t>
            </a:r>
            <a:r>
              <a:rPr lang="ko-KR" altLang="en-US" dirty="0"/>
              <a:t>로 </a:t>
            </a:r>
            <a:r>
              <a:rPr lang="ko-KR" altLang="en-US" dirty="0" err="1"/>
              <a:t>백엔드</a:t>
            </a:r>
            <a:r>
              <a:rPr lang="ko-KR" altLang="en-US" dirty="0"/>
              <a:t> 구축하기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가상 실행 환경 만들기</a:t>
            </a:r>
            <a:endParaRPr lang="en-US" altLang="ko-KR" dirty="0"/>
          </a:p>
          <a:p>
            <a:r>
              <a:rPr lang="en-US" altLang="ko-KR" dirty="0"/>
              <a:t>React, tailwind, </a:t>
            </a:r>
            <a:r>
              <a:rPr lang="en-US" altLang="ko-KR" dirty="0" err="1"/>
              <a:t>javascript</a:t>
            </a:r>
            <a:r>
              <a:rPr lang="ko-KR" altLang="en-US" dirty="0"/>
              <a:t>로 프론트 구축하기</a:t>
            </a:r>
            <a:endParaRPr lang="en-US" altLang="ko-KR" dirty="0"/>
          </a:p>
          <a:p>
            <a:r>
              <a:rPr lang="ko-KR" altLang="en-US" dirty="0"/>
              <a:t>음성 파일 업로드 및 정상 작동 확인</a:t>
            </a:r>
          </a:p>
        </p:txBody>
      </p:sp>
    </p:spTree>
    <p:extLst>
      <p:ext uri="{BB962C8B-B14F-4D97-AF65-F5344CB8AC3E}">
        <p14:creationId xmlns:p14="http://schemas.microsoft.com/office/powerpoint/2010/main" val="423701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D51B1-2DC7-96B8-7BD0-E6A4C27F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구조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81DCC11-DDD9-2406-61DB-81789D673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0550" r="2584"/>
          <a:stretch>
            <a:fillRect/>
          </a:stretch>
        </p:blipFill>
        <p:spPr>
          <a:xfrm>
            <a:off x="3860118" y="1574011"/>
            <a:ext cx="2660787" cy="4365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50AFA6-F2A8-B582-765F-754CCDC8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329" b="59642"/>
          <a:stretch>
            <a:fillRect/>
          </a:stretch>
        </p:blipFill>
        <p:spPr>
          <a:xfrm>
            <a:off x="838200" y="1574011"/>
            <a:ext cx="2813263" cy="4365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404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ADB13-BED5-648F-3DDE-5B1E30F95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528E9-0791-0C05-3273-8F7C94C7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작동원리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D0F136-4F45-9EA2-4F38-EB2CEBE1E3E1}"/>
              </a:ext>
            </a:extLst>
          </p:cNvPr>
          <p:cNvSpPr/>
          <p:nvPr/>
        </p:nvSpPr>
        <p:spPr>
          <a:xfrm>
            <a:off x="601418" y="1577187"/>
            <a:ext cx="1540365" cy="613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D709956-D20F-109B-0361-AB4D7F41FDC0}"/>
              </a:ext>
            </a:extLst>
          </p:cNvPr>
          <p:cNvSpPr/>
          <p:nvPr/>
        </p:nvSpPr>
        <p:spPr>
          <a:xfrm>
            <a:off x="2378565" y="1475896"/>
            <a:ext cx="1356258" cy="727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D5CCF-AE18-07B1-C824-00C17BE2DC58}"/>
              </a:ext>
            </a:extLst>
          </p:cNvPr>
          <p:cNvSpPr/>
          <p:nvPr/>
        </p:nvSpPr>
        <p:spPr>
          <a:xfrm>
            <a:off x="3916680" y="1410264"/>
            <a:ext cx="1666240" cy="858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프론트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api.js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FastAPI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DD46F54-6CD0-704D-FD76-D28D01FFB0FB}"/>
              </a:ext>
            </a:extLst>
          </p:cNvPr>
          <p:cNvSpPr/>
          <p:nvPr/>
        </p:nvSpPr>
        <p:spPr>
          <a:xfrm>
            <a:off x="5819702" y="1541528"/>
            <a:ext cx="830018" cy="727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3ACCDD-EA54-D74A-1324-39187C3B4914}"/>
              </a:ext>
            </a:extLst>
          </p:cNvPr>
          <p:cNvSpPr/>
          <p:nvPr/>
        </p:nvSpPr>
        <p:spPr>
          <a:xfrm>
            <a:off x="6813303" y="1346200"/>
            <a:ext cx="1522977" cy="104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faster-whisper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변환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71580B-401A-EBF4-44AE-23B2477BD50E}"/>
              </a:ext>
            </a:extLst>
          </p:cNvPr>
          <p:cNvSpPr/>
          <p:nvPr/>
        </p:nvSpPr>
        <p:spPr>
          <a:xfrm>
            <a:off x="8573062" y="1520404"/>
            <a:ext cx="830018" cy="727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526E5-13A5-FA13-EF75-9C369A1D7CD2}"/>
              </a:ext>
            </a:extLst>
          </p:cNvPr>
          <p:cNvSpPr/>
          <p:nvPr/>
        </p:nvSpPr>
        <p:spPr>
          <a:xfrm>
            <a:off x="9566663" y="1318824"/>
            <a:ext cx="1522977" cy="104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7AB2DC-62D9-94F8-B1D1-F7396084E68A}"/>
              </a:ext>
            </a:extLst>
          </p:cNvPr>
          <p:cNvSpPr/>
          <p:nvPr/>
        </p:nvSpPr>
        <p:spPr>
          <a:xfrm>
            <a:off x="9500623" y="3464153"/>
            <a:ext cx="1522977" cy="104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FastApI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JSON </a:t>
            </a:r>
            <a:r>
              <a:rPr lang="ko-KR" altLang="en-US" dirty="0">
                <a:solidFill>
                  <a:schemeClr val="tx1"/>
                </a:solidFill>
              </a:rPr>
              <a:t>응답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00FA3AE-31D6-E76E-47C8-91174E5F3DA0}"/>
              </a:ext>
            </a:extLst>
          </p:cNvPr>
          <p:cNvSpPr/>
          <p:nvPr/>
        </p:nvSpPr>
        <p:spPr>
          <a:xfrm flipH="1">
            <a:off x="8336280" y="3708399"/>
            <a:ext cx="985520" cy="7971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B72FD5D-ABD6-EBCF-B763-219432B267F4}"/>
              </a:ext>
            </a:extLst>
          </p:cNvPr>
          <p:cNvSpPr/>
          <p:nvPr/>
        </p:nvSpPr>
        <p:spPr>
          <a:xfrm>
            <a:off x="9987791" y="2490345"/>
            <a:ext cx="609090" cy="84368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08C232-1881-0F76-D6A9-E3D2415328E4}"/>
              </a:ext>
            </a:extLst>
          </p:cNvPr>
          <p:cNvSpPr/>
          <p:nvPr/>
        </p:nvSpPr>
        <p:spPr>
          <a:xfrm>
            <a:off x="6131561" y="3464153"/>
            <a:ext cx="2115308" cy="104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App.jsx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Transcription.jsx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CB1A6-51B4-6630-14B1-E69B0CBF7EFF}"/>
              </a:ext>
            </a:extLst>
          </p:cNvPr>
          <p:cNvSpPr txBox="1"/>
          <p:nvPr/>
        </p:nvSpPr>
        <p:spPr>
          <a:xfrm>
            <a:off x="0" y="2339366"/>
            <a:ext cx="6011266" cy="4153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📌</a:t>
            </a:r>
            <a:r>
              <a:rPr lang="ko-KR" altLang="en-US" b="1" dirty="0"/>
              <a:t>정리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사용자</a:t>
            </a:r>
            <a:r>
              <a:rPr lang="ko-KR" altLang="en-US" sz="1600" dirty="0"/>
              <a:t> → 브라우저에서 파일 업로드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프론트엔드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UploadForm.jsx</a:t>
            </a:r>
            <a:r>
              <a:rPr lang="en-US" altLang="ko-KR" sz="1600" b="1" dirty="0"/>
              <a:t>)</a:t>
            </a:r>
            <a:r>
              <a:rPr lang="ko-KR" altLang="en-US" sz="1600" dirty="0"/>
              <a:t> → 파일을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/upload</a:t>
            </a:r>
            <a:r>
              <a:rPr lang="ko-KR" altLang="en-US" sz="1600" dirty="0"/>
              <a:t>로 전송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백엔드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FastAPI</a:t>
            </a:r>
            <a:r>
              <a:rPr lang="en-US" altLang="ko-KR" sz="1600" b="1" dirty="0"/>
              <a:t> main.py)</a:t>
            </a:r>
            <a:r>
              <a:rPr lang="ko-KR" altLang="en-US" sz="1600" dirty="0"/>
              <a:t> → 요청을 받고 </a:t>
            </a:r>
            <a:r>
              <a:rPr lang="en-US" altLang="ko-KR" sz="1600" dirty="0"/>
              <a:t>asr.py </a:t>
            </a:r>
            <a:r>
              <a:rPr lang="ko-KR" altLang="en-US" sz="1600" dirty="0"/>
              <a:t>호출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백엔드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(asr.py)</a:t>
            </a:r>
            <a:r>
              <a:rPr lang="ko-KR" altLang="en-US" sz="1600" dirty="0"/>
              <a:t> → </a:t>
            </a:r>
            <a:r>
              <a:rPr lang="en-US" altLang="ko-KR" sz="1600" dirty="0"/>
              <a:t>Whisper </a:t>
            </a:r>
            <a:r>
              <a:rPr lang="ko-KR" altLang="en-US" sz="1600" dirty="0"/>
              <a:t>모델이 로컬에서 음성 → </a:t>
            </a:r>
            <a:r>
              <a:rPr lang="en-US" altLang="ko-KR" sz="1600" dirty="0"/>
              <a:t>			  </a:t>
            </a:r>
            <a:r>
              <a:rPr lang="ko-KR" altLang="en-US" sz="1600" dirty="0"/>
              <a:t>텍스트 변환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백엔드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(database.py/models.py)</a:t>
            </a:r>
            <a:r>
              <a:rPr lang="ko-KR" altLang="en-US" sz="1600" dirty="0"/>
              <a:t> → 결과를 </a:t>
            </a:r>
            <a:r>
              <a:rPr lang="en-US" altLang="ko-KR" sz="1600" dirty="0"/>
              <a:t>MySQL DB</a:t>
            </a:r>
            <a:r>
              <a:rPr lang="ko-KR" altLang="en-US" sz="1600" dirty="0"/>
              <a:t>에 </a:t>
            </a:r>
            <a:r>
              <a:rPr lang="en-US" altLang="ko-KR" sz="1600" dirty="0"/>
              <a:t>				 </a:t>
            </a:r>
            <a:r>
              <a:rPr lang="ko-KR" altLang="en-US" sz="1600" dirty="0"/>
              <a:t>저장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백엔드</a:t>
            </a:r>
            <a:r>
              <a:rPr lang="ko-KR" altLang="en-US" sz="1600" b="1" dirty="0"/>
              <a:t> → </a:t>
            </a:r>
            <a:r>
              <a:rPr lang="ko-KR" altLang="en-US" sz="1600" b="1" dirty="0" err="1"/>
              <a:t>프론트엔드</a:t>
            </a:r>
            <a:r>
              <a:rPr lang="ko-KR" altLang="en-US" sz="1600" dirty="0"/>
              <a:t> → 변환된 텍스트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응답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프론트엔드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TranscriptionList.jsx</a:t>
            </a:r>
            <a:r>
              <a:rPr lang="en-US" altLang="ko-KR" sz="1600" b="1" dirty="0"/>
              <a:t>)</a:t>
            </a:r>
            <a:r>
              <a:rPr lang="ko-KR" altLang="en-US" sz="1600" dirty="0"/>
              <a:t> → 결과 </a:t>
            </a:r>
            <a:r>
              <a:rPr lang="en-US" altLang="ko-KR" sz="1600" dirty="0"/>
              <a:t>UI </a:t>
            </a:r>
            <a:r>
              <a:rPr lang="ko-KR" altLang="en-US" sz="1600" dirty="0"/>
              <a:t>렌더링 </a:t>
            </a:r>
            <a:r>
              <a:rPr lang="en-US" altLang="ko-KR" sz="1600" dirty="0"/>
              <a:t>				            + </a:t>
            </a:r>
            <a:r>
              <a:rPr lang="ko-KR" altLang="en-US" sz="1600" dirty="0"/>
              <a:t>다운로드 제공</a:t>
            </a:r>
          </a:p>
        </p:txBody>
      </p:sp>
    </p:spTree>
    <p:extLst>
      <p:ext uri="{BB962C8B-B14F-4D97-AF65-F5344CB8AC3E}">
        <p14:creationId xmlns:p14="http://schemas.microsoft.com/office/powerpoint/2010/main" val="206156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58118-FCF1-3B38-EA2A-D794EE9A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</a:t>
            </a:r>
            <a:r>
              <a:rPr lang="ko-KR" altLang="en-US" dirty="0"/>
              <a:t> </a:t>
            </a:r>
            <a:r>
              <a:rPr lang="en-US" altLang="ko-KR" dirty="0"/>
              <a:t>Whisper</a:t>
            </a:r>
            <a:endParaRPr lang="ko-KR" altLang="en-US" dirty="0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8AC78E98-30CC-F586-AD47-5CD2E72ED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3253"/>
            <a:ext cx="10350500" cy="465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 sz="2000">
                <a:solidFill>
                  <a:srgbClr val="323232"/>
                </a:solidFill>
              </a:defRPr>
            </a:pPr>
            <a:r>
              <a:rPr lang="ko-KR" altLang="en-US" dirty="0"/>
              <a:t>🔹 </a:t>
            </a:r>
            <a:r>
              <a:rPr lang="en-US" altLang="ko-KR" dirty="0"/>
              <a:t>Whisper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 OpenAI</a:t>
            </a:r>
            <a:r>
              <a:rPr lang="ko-KR" altLang="en-US" dirty="0"/>
              <a:t>가 </a:t>
            </a:r>
            <a:r>
              <a:rPr lang="en-US" altLang="ko-KR" dirty="0"/>
              <a:t>2022</a:t>
            </a:r>
            <a:r>
              <a:rPr lang="ko-KR" altLang="en-US" dirty="0"/>
              <a:t>년 공개한 오픈소스 음성 인식</a:t>
            </a:r>
            <a:r>
              <a:rPr lang="en-US" altLang="ko-KR" dirty="0"/>
              <a:t>(ASR) </a:t>
            </a:r>
            <a:r>
              <a:rPr lang="ko-KR" altLang="en-US" dirty="0"/>
              <a:t>모델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음성 → 텍스트 전송 </a:t>
            </a:r>
            <a:r>
              <a:rPr lang="en-US" altLang="ko-KR" dirty="0"/>
              <a:t>/ </a:t>
            </a:r>
            <a:r>
              <a:rPr lang="ko-KR" altLang="en-US" dirty="0"/>
              <a:t>다국어 번역 지원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노이즈</a:t>
            </a:r>
            <a:r>
              <a:rPr lang="en-US" altLang="ko-KR" dirty="0"/>
              <a:t>, </a:t>
            </a:r>
            <a:r>
              <a:rPr lang="ko-KR" altLang="en-US" dirty="0"/>
              <a:t>억양</a:t>
            </a:r>
            <a:r>
              <a:rPr lang="en-US" altLang="ko-KR" dirty="0"/>
              <a:t>, </a:t>
            </a:r>
            <a:r>
              <a:rPr lang="ko-KR" altLang="en-US" dirty="0"/>
              <a:t>사투리에도 강인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🔹 동작 방식</a:t>
            </a:r>
            <a:br>
              <a:rPr lang="ko-KR" altLang="en-US" dirty="0"/>
            </a:br>
            <a:r>
              <a:rPr lang="en-US" altLang="ko-KR" dirty="0"/>
              <a:t>1) </a:t>
            </a:r>
            <a:r>
              <a:rPr lang="ko-KR" altLang="en-US" dirty="0"/>
              <a:t>오디오 입력 → </a:t>
            </a:r>
            <a:r>
              <a:rPr lang="en-US" altLang="ko-KR" dirty="0"/>
              <a:t>Mel Spectrogram </a:t>
            </a:r>
            <a:r>
              <a:rPr lang="ko-KR" altLang="en-US" dirty="0"/>
              <a:t>변환</a:t>
            </a:r>
            <a:br>
              <a:rPr lang="ko-KR" altLang="en-US" dirty="0"/>
            </a:br>
            <a:r>
              <a:rPr lang="en-US" altLang="ko-KR" dirty="0"/>
              <a:t>2) </a:t>
            </a:r>
            <a:r>
              <a:rPr lang="ko-KR" altLang="en-US" dirty="0"/>
              <a:t>인코더</a:t>
            </a:r>
            <a:r>
              <a:rPr lang="en-US" altLang="ko-KR" dirty="0"/>
              <a:t>: </a:t>
            </a:r>
            <a:r>
              <a:rPr lang="ko-KR" altLang="en-US" dirty="0"/>
              <a:t>오디오 특징 추출</a:t>
            </a:r>
            <a:br>
              <a:rPr lang="ko-KR" altLang="en-US" dirty="0"/>
            </a:br>
            <a:r>
              <a:rPr lang="en-US" altLang="ko-KR" dirty="0"/>
              <a:t>3) </a:t>
            </a:r>
            <a:r>
              <a:rPr lang="ko-KR" altLang="en-US" dirty="0" err="1"/>
              <a:t>디코더</a:t>
            </a:r>
            <a:r>
              <a:rPr lang="en-US" altLang="ko-KR" dirty="0"/>
              <a:t>: Transformer </a:t>
            </a:r>
            <a:r>
              <a:rPr lang="ko-KR" altLang="en-US" dirty="0"/>
              <a:t>기반 텍스트 생성</a:t>
            </a:r>
            <a:br>
              <a:rPr lang="ko-KR" altLang="en-US" dirty="0"/>
            </a:br>
            <a:r>
              <a:rPr lang="en-US" altLang="ko-KR" dirty="0"/>
              <a:t>4) </a:t>
            </a:r>
            <a:r>
              <a:rPr lang="ko-KR" altLang="en-US" dirty="0"/>
              <a:t>출력</a:t>
            </a:r>
            <a:r>
              <a:rPr lang="en-US" altLang="ko-KR" dirty="0"/>
              <a:t>:</a:t>
            </a:r>
            <a:r>
              <a:rPr lang="ko-KR" altLang="en-US" dirty="0"/>
              <a:t> 텍스트 전송</a:t>
            </a:r>
            <a:r>
              <a:rPr lang="en-US" altLang="ko-KR" dirty="0"/>
              <a:t>/</a:t>
            </a:r>
            <a:r>
              <a:rPr lang="ko-KR" altLang="en-US" dirty="0"/>
              <a:t>번역 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🔹 실제 사용 방법 </a:t>
            </a:r>
            <a:r>
              <a:rPr lang="en-US" altLang="ko-KR" dirty="0"/>
              <a:t>:</a:t>
            </a:r>
            <a:r>
              <a:rPr lang="ko-KR" altLang="en-US" dirty="0"/>
              <a:t> 클라우드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로컬</a:t>
            </a:r>
            <a:endParaRPr lang="en-US" altLang="ko-KR" dirty="0"/>
          </a:p>
          <a:p>
            <a:pPr marL="0" indent="0">
              <a:buNone/>
              <a:defRPr sz="2000">
                <a:solidFill>
                  <a:srgbClr val="323232"/>
                </a:solidFill>
              </a:defRPr>
            </a:pPr>
            <a:br>
              <a:rPr lang="ko-KR" altLang="en-US" dirty="0"/>
            </a:br>
            <a:r>
              <a:rPr lang="ko-KR" altLang="en-US" dirty="0"/>
              <a:t>🔹 활용 사례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회의 기록 자동화 </a:t>
            </a:r>
            <a:r>
              <a:rPr lang="en-US" altLang="ko-KR" dirty="0"/>
              <a:t>/ </a:t>
            </a:r>
            <a:r>
              <a:rPr lang="ko-KR" altLang="en-US" dirty="0"/>
              <a:t>동영상 자막 생성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다국어 음성 번역 </a:t>
            </a:r>
            <a:r>
              <a:rPr lang="en-US" altLang="ko-KR" dirty="0"/>
              <a:t>/ </a:t>
            </a:r>
            <a:r>
              <a:rPr lang="ko-KR" altLang="en-US" dirty="0"/>
              <a:t>음성 입력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89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99D11-17CE-1548-63A4-A23ACF52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6C11E4-AB2A-2558-DA39-8EF6A2A3D510}"/>
              </a:ext>
            </a:extLst>
          </p:cNvPr>
          <p:cNvSpPr txBox="1"/>
          <p:nvPr/>
        </p:nvSpPr>
        <p:spPr>
          <a:xfrm>
            <a:off x="2479675" y="2228671"/>
            <a:ext cx="723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4892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FDE3-B87D-0D1C-3C90-EC7EB77A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73" y="365125"/>
            <a:ext cx="3970061" cy="7517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주요 대화 내용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1825C7-CCC3-B68B-72B7-122F24FCC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3773" y="1310124"/>
            <a:ext cx="5217311" cy="3040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31C52-4077-F1DD-9759-98E689866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0123"/>
            <a:ext cx="5071332" cy="3040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A6FE05-51A2-5D60-6CDC-BDC0C84D5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73" y="4392771"/>
            <a:ext cx="5217311" cy="1169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663C81-584F-7410-5F54-2716ACEAE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4392772"/>
            <a:ext cx="5071332" cy="1436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823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384</Words>
  <Application>Microsoft Office PowerPoint</Application>
  <PresentationFormat>와이드스크린</PresentationFormat>
  <Paragraphs>49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프로젝트 정보</vt:lpstr>
      <vt:lpstr>목표</vt:lpstr>
      <vt:lpstr>프로젝트 진행 내용</vt:lpstr>
      <vt:lpstr>전체 구조</vt:lpstr>
      <vt:lpstr>작동원리</vt:lpstr>
      <vt:lpstr>About Whisper</vt:lpstr>
      <vt:lpstr>PowerPoint 프레젠테이션</vt:lpstr>
      <vt:lpstr>주요 대화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18</cp:revision>
  <dcterms:created xsi:type="dcterms:W3CDTF">2025-09-30T00:12:28Z</dcterms:created>
  <dcterms:modified xsi:type="dcterms:W3CDTF">2025-09-30T02:29:58Z</dcterms:modified>
</cp:coreProperties>
</file>