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37D893B-9E64-4619-ABC2-D2043D2632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447440" y="368280"/>
            <a:ext cx="5371920" cy="45716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0" r="3399" b="0"/>
          <a:stretch/>
        </p:blipFill>
        <p:spPr>
          <a:xfrm>
            <a:off x="4320" y="404280"/>
            <a:ext cx="5207040" cy="453348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457200" y="502920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LES_zeroStart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303520" y="502920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LES_hotstart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2021-08-05T09:24:27Z</dcterms:created>
  <dc:creator/>
  <dc:description/>
  <dc:language>en-US</dc:language>
  <cp:lastModifiedBy/>
  <dcterms:modified xsi:type="dcterms:W3CDTF">2021-08-05T09:26:43Z</dcterms:modified>
  <cp:revision>1</cp:revision>
  <dc:subject/>
  <dc:title/>
</cp:coreProperties>
</file>