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422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C2E-1424-44A2-B082-3F0F5B89D43F}" type="datetimeFigureOut">
              <a:rPr lang="en-US" smtClean="0"/>
              <a:t>7/10/2012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F07EF-985B-4F17-A54C-5A17732AE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8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C2E-1424-44A2-B082-3F0F5B89D43F}" type="datetimeFigureOut">
              <a:rPr lang="en-US" smtClean="0"/>
              <a:t>7/10/2012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F07EF-985B-4F17-A54C-5A17732AE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179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C2E-1424-44A2-B082-3F0F5B89D43F}" type="datetimeFigureOut">
              <a:rPr lang="en-US" smtClean="0"/>
              <a:t>7/10/2012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F07EF-985B-4F17-A54C-5A17732AE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885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C2E-1424-44A2-B082-3F0F5B89D43F}" type="datetimeFigureOut">
              <a:rPr lang="en-US" smtClean="0"/>
              <a:t>7/10/2012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F07EF-985B-4F17-A54C-5A17732AE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621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C2E-1424-44A2-B082-3F0F5B89D43F}" type="datetimeFigureOut">
              <a:rPr lang="en-US" smtClean="0"/>
              <a:t>7/10/2012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F07EF-985B-4F17-A54C-5A17732AE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598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C2E-1424-44A2-B082-3F0F5B89D43F}" type="datetimeFigureOut">
              <a:rPr lang="en-US" smtClean="0"/>
              <a:t>7/10/2012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F07EF-985B-4F17-A54C-5A17732AE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392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C2E-1424-44A2-B082-3F0F5B89D43F}" type="datetimeFigureOut">
              <a:rPr lang="en-US" smtClean="0"/>
              <a:t>7/10/2012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F07EF-985B-4F17-A54C-5A17732AE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213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C2E-1424-44A2-B082-3F0F5B89D43F}" type="datetimeFigureOut">
              <a:rPr lang="en-US" smtClean="0"/>
              <a:t>7/10/2012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F07EF-985B-4F17-A54C-5A17732AE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138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C2E-1424-44A2-B082-3F0F5B89D43F}" type="datetimeFigureOut">
              <a:rPr lang="en-US" smtClean="0"/>
              <a:t>7/10/2012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F07EF-985B-4F17-A54C-5A17732AE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625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C2E-1424-44A2-B082-3F0F5B89D43F}" type="datetimeFigureOut">
              <a:rPr lang="en-US" smtClean="0"/>
              <a:t>7/10/2012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F07EF-985B-4F17-A54C-5A17732AE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939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C2E-1424-44A2-B082-3F0F5B89D43F}" type="datetimeFigureOut">
              <a:rPr lang="en-US" smtClean="0"/>
              <a:t>7/10/2012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F07EF-985B-4F17-A54C-5A17732AE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44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CBC2E-1424-44A2-B082-3F0F5B89D43F}" type="datetimeFigureOut">
              <a:rPr lang="en-US" smtClean="0"/>
              <a:t>7/10/2012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F07EF-985B-4F17-A54C-5A17732AE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935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795816"/>
              </p:ext>
            </p:extLst>
          </p:nvPr>
        </p:nvGraphicFramePr>
        <p:xfrm>
          <a:off x="97971" y="1295400"/>
          <a:ext cx="8969829" cy="407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9829"/>
                <a:gridCol w="1016000"/>
                <a:gridCol w="1016000"/>
                <a:gridCol w="1016000"/>
                <a:gridCol w="1016000"/>
                <a:gridCol w="1016000"/>
              </a:tblGrid>
              <a:tr h="2946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Total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RMS Voltage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ym typeface="Wingdings"/>
                        </a:rPr>
                        <a:t>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ym typeface="Wingdings"/>
                        </a:rPr>
                        <a:t>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ym typeface="Wingdings"/>
                        </a:rPr>
                        <a:t>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ym typeface="Wingdings"/>
                        </a:rPr>
                        <a:t>-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ym typeface="Wingdings"/>
                        </a:rPr>
                        <a:t>-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RMS Current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ym typeface="Wingdings"/>
                        </a:rPr>
                        <a:t>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ym typeface="Wingdings"/>
                        </a:rPr>
                        <a:t>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ym typeface="Wingdings"/>
                        </a:rPr>
                        <a:t>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ym typeface="Wingdings"/>
                        </a:rPr>
                        <a:t>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ym typeface="Wingdings"/>
                        </a:rPr>
                        <a:t>-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Power (Apparent/Real/Reactive)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ym typeface="Wingdings"/>
                        </a:rPr>
                        <a:t>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ym typeface="Wingdings"/>
                        </a:rPr>
                        <a:t>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ym typeface="Wingdings"/>
                        </a:rPr>
                        <a:t>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ym typeface="Wingdings"/>
                        </a:rPr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ym typeface="Wingdings"/>
                        </a:rPr>
                        <a:t>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Line</a:t>
                      </a:r>
                      <a:r>
                        <a:rPr lang="en-US" baseline="0" dirty="0" smtClean="0"/>
                        <a:t> Frequency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ym typeface="Wingdings"/>
                        </a:rPr>
                        <a:t>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ym typeface="Wingdings"/>
                        </a:rPr>
                        <a:t>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ym typeface="Wingdings"/>
                        </a:rPr>
                        <a:t>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ym typeface="Wingdings"/>
                        </a:rPr>
                        <a:t>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Power Factor</a:t>
                      </a:r>
                      <a:r>
                        <a:rPr lang="en-US" baseline="0" dirty="0" smtClean="0"/>
                        <a:t> (Real over Reactive)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ym typeface="Wingdings"/>
                        </a:rPr>
                        <a:t>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ym typeface="Wingdings"/>
                        </a:rPr>
                        <a:t>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ym typeface="Wingdings"/>
                        </a:rPr>
                        <a:t>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ym typeface="Wingdings"/>
                        </a:rPr>
                        <a:t>-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Voltage </a:t>
                      </a:r>
                      <a:r>
                        <a:rPr lang="en-US" dirty="0" err="1" smtClean="0"/>
                        <a:t>Phasor</a:t>
                      </a:r>
                      <a:r>
                        <a:rPr lang="en-US" dirty="0" smtClean="0"/>
                        <a:t> Angles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ym typeface="Wingdings"/>
                        </a:rPr>
                        <a:t>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ym typeface="Wingdings"/>
                        </a:rPr>
                        <a:t>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ym typeface="Wingdings"/>
                        </a:rPr>
                        <a:t>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Current Harmonics</a:t>
                      </a:r>
                      <a:endParaRPr lang="en-US" dirty="0"/>
                    </a:p>
                  </a:txBody>
                  <a:tcPr/>
                </a:tc>
                <a:tc rowSpan="4" gridSpan="5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Filter</a:t>
                      </a:r>
                      <a:r>
                        <a:rPr lang="en-US" baseline="0" dirty="0" smtClean="0"/>
                        <a:t> problem in the chip?</a:t>
                      </a:r>
                      <a:endParaRPr lang="en-US" dirty="0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Voltage Harmonics</a:t>
                      </a:r>
                      <a:endParaRPr lang="en-US" dirty="0"/>
                    </a:p>
                  </a:txBody>
                  <a:tcPr/>
                </a:tc>
                <a:tc gridSpan="5"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Current</a:t>
                      </a:r>
                      <a:r>
                        <a:rPr lang="en-US" baseline="0" dirty="0" smtClean="0"/>
                        <a:t> THD</a:t>
                      </a:r>
                      <a:endParaRPr lang="en-US" dirty="0"/>
                    </a:p>
                  </a:txBody>
                  <a:tcPr/>
                </a:tc>
                <a:tc gridSpan="5" vMerge="1"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Fundamental Powers</a:t>
                      </a:r>
                    </a:p>
                  </a:txBody>
                  <a:tcPr/>
                </a:tc>
                <a:tc gridSpan="5" vMerge="1"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5530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0"/>
            <a:ext cx="7512996" cy="7754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433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69</Words>
  <Application>Microsoft Office PowerPoint</Application>
  <PresentationFormat>On-screen Show (4:3)</PresentationFormat>
  <Paragraphs>46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Dave</dc:creator>
  <cp:lastModifiedBy>Dave</cp:lastModifiedBy>
  <cp:revision>10</cp:revision>
  <dcterms:created xsi:type="dcterms:W3CDTF">2012-07-10T15:26:41Z</dcterms:created>
  <dcterms:modified xsi:type="dcterms:W3CDTF">2012-07-10T16:05:53Z</dcterms:modified>
</cp:coreProperties>
</file>