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B6C2-C38F-4787-B52D-B4C0B152B15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961-C3C0-4CDD-B37A-CC5725FA9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C4D70"/>
                </a:solidFill>
                <a:ea typeface="Arial" charset="0"/>
                <a:cs typeface="Arial" charset="0"/>
              </a:rPr>
              <a:t>Wireless Building Power Monitor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C4D70"/>
                </a:solidFill>
                <a:ea typeface="Arial" charset="0"/>
                <a:cs typeface="Arial" charset="0"/>
              </a:rPr>
              <a:t>(Hardware Design and Packaging)</a:t>
            </a:r>
          </a:p>
          <a:p>
            <a:r>
              <a:rPr lang="en-US" b="1" dirty="0" smtClean="0">
                <a:solidFill>
                  <a:srgbClr val="2C4D70"/>
                </a:solidFill>
                <a:ea typeface="Arial" charset="0"/>
                <a:cs typeface="Arial" charset="0"/>
              </a:rPr>
              <a:t>2012 Spring to Summer</a:t>
            </a:r>
            <a:endParaRPr lang="en-US" b="1" dirty="0" smtClean="0">
              <a:solidFill>
                <a:srgbClr val="2C4D70"/>
              </a:solidFill>
              <a:ea typeface="Arial" charset="0"/>
              <a:cs typeface="Arial" charset="0"/>
            </a:endParaRPr>
          </a:p>
          <a:p>
            <a:r>
              <a:rPr lang="en-US" b="1" dirty="0" smtClean="0">
                <a:solidFill>
                  <a:srgbClr val="2C4D70"/>
                </a:solidFill>
                <a:cs typeface="Arial" charset="0"/>
              </a:rPr>
              <a:t>Pak Lam (Jack) Yung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C4D70"/>
                </a:solidFill>
                <a:ea typeface="Arial" charset="0"/>
                <a:cs typeface="Arial" charset="0"/>
              </a:rPr>
              <a:t>Wireless Power Monitor System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Jack\Desktop\Poster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453438" cy="42847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Inside the Box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Jack\Desktop\Poster\power meter board p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81100"/>
            <a:ext cx="7569200" cy="567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603411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8850" y="304800"/>
            <a:ext cx="4655105" cy="63322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3341"/>
            <a:ext cx="9144000" cy="4491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0"/>
            <a:ext cx="5029200" cy="67056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ck\Desktop\Poster\pcb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05" y="1066800"/>
            <a:ext cx="908769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如螢幕大小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Wireless Building Power Monitor</vt:lpstr>
      <vt:lpstr>Wireless Power Monitor System</vt:lpstr>
      <vt:lpstr>Inside the Box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Building Power Monitor</dc:title>
  <dc:creator>Jack</dc:creator>
  <cp:lastModifiedBy>Jack</cp:lastModifiedBy>
  <cp:revision>4</cp:revision>
  <dcterms:created xsi:type="dcterms:W3CDTF">2012-09-11T01:34:31Z</dcterms:created>
  <dcterms:modified xsi:type="dcterms:W3CDTF">2012-09-11T02:09:07Z</dcterms:modified>
</cp:coreProperties>
</file>