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6" r:id="rId4"/>
    <p:sldId id="259" r:id="rId5"/>
    <p:sldId id="267" r:id="rId6"/>
    <p:sldId id="260" r:id="rId7"/>
    <p:sldId id="264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Gabriel Unger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5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 AFE Devices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543800" cy="475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07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MAXQ3183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3-Phase voltage, current</a:t>
            </a:r>
          </a:p>
          <a:p>
            <a:r>
              <a:rPr lang="en-US" dirty="0" smtClean="0"/>
              <a:t>~$</a:t>
            </a:r>
            <a:r>
              <a:rPr lang="en-US" dirty="0" smtClean="0"/>
              <a:t>20 direct from Maxim</a:t>
            </a:r>
          </a:p>
          <a:p>
            <a:r>
              <a:rPr lang="en-US" dirty="0" smtClean="0"/>
              <a:t>TSSOP (tiny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SPI</a:t>
            </a:r>
            <a:endParaRPr lang="en-US" dirty="0" smtClean="0"/>
          </a:p>
          <a:p>
            <a:r>
              <a:rPr lang="en-US" dirty="0" smtClean="0"/>
              <a:t>3.3V</a:t>
            </a:r>
          </a:p>
          <a:p>
            <a:r>
              <a:rPr lang="en-US" dirty="0" smtClean="0"/>
              <a:t>35 </a:t>
            </a:r>
            <a:r>
              <a:rPr lang="en-US" dirty="0" err="1" smtClean="0"/>
              <a:t>mW</a:t>
            </a:r>
            <a:r>
              <a:rPr lang="en-US" dirty="0" smtClean="0"/>
              <a:t> typical</a:t>
            </a:r>
          </a:p>
          <a:p>
            <a:r>
              <a:rPr lang="en-US" dirty="0" smtClean="0"/>
              <a:t>7.6 MHz internal clock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3429000" cy="3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63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MAXQ3183 Internals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11" y="1295400"/>
            <a:ext cx="688668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25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Arduino?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physical computing platform</a:t>
            </a:r>
          </a:p>
          <a:p>
            <a:r>
              <a:rPr lang="en-US" dirty="0" smtClean="0"/>
              <a:t>Atmel </a:t>
            </a:r>
            <a:r>
              <a:rPr lang="en-US" dirty="0"/>
              <a:t>AVR </a:t>
            </a:r>
            <a:r>
              <a:rPr lang="en-US" dirty="0" err="1"/>
              <a:t>ATmega</a:t>
            </a:r>
            <a:r>
              <a:rPr lang="en-US" dirty="0"/>
              <a:t> </a:t>
            </a:r>
            <a:r>
              <a:rPr lang="en-US" dirty="0" smtClean="0"/>
              <a:t>microcontrollers </a:t>
            </a:r>
            <a:endParaRPr lang="en-US" dirty="0"/>
          </a:p>
          <a:p>
            <a:r>
              <a:rPr lang="en-US" dirty="0" smtClean="0"/>
              <a:t>Free</a:t>
            </a:r>
            <a:r>
              <a:rPr lang="en-US" dirty="0"/>
              <a:t>, </a:t>
            </a:r>
            <a:r>
              <a:rPr lang="en-US" dirty="0" smtClean="0"/>
              <a:t>simple IDE with built-in functions</a:t>
            </a:r>
          </a:p>
          <a:p>
            <a:r>
              <a:rPr lang="en-US" dirty="0" smtClean="0"/>
              <a:t>Arduino </a:t>
            </a:r>
            <a:r>
              <a:rPr lang="en-US" dirty="0"/>
              <a:t>Programming </a:t>
            </a:r>
            <a:r>
              <a:rPr lang="en-US" dirty="0" smtClean="0"/>
              <a:t>Language (C/C++)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48150"/>
            <a:ext cx="27051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4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systems</a:t>
            </a:r>
          </a:p>
          <a:p>
            <a:pPr lvl="1"/>
            <a:r>
              <a:rPr lang="en-US" dirty="0" smtClean="0"/>
              <a:t>Robots</a:t>
            </a:r>
          </a:p>
          <a:p>
            <a:pPr lvl="1"/>
            <a:r>
              <a:rPr lang="en-US" dirty="0" smtClean="0"/>
              <a:t>Pervasive computing (smart home)</a:t>
            </a:r>
          </a:p>
          <a:p>
            <a:r>
              <a:rPr lang="en-US" dirty="0" smtClean="0"/>
              <a:t>Interface between physical world and computing world</a:t>
            </a:r>
          </a:p>
          <a:p>
            <a:pPr lvl="1"/>
            <a:r>
              <a:rPr lang="en-US" dirty="0" smtClean="0"/>
              <a:t>Our project</a:t>
            </a:r>
          </a:p>
          <a:p>
            <a:pPr lvl="1"/>
            <a:r>
              <a:rPr lang="en-US" dirty="0" smtClean="0"/>
              <a:t>Transducers feed Arduino</a:t>
            </a:r>
          </a:p>
          <a:p>
            <a:pPr lvl="1"/>
            <a:r>
              <a:rPr lang="en-US" dirty="0" smtClean="0"/>
              <a:t>Arduino feeds a system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Arduino Used For?</a:t>
            </a:r>
            <a:endParaRPr lang="en-US" dirty="0"/>
          </a:p>
        </p:txBody>
      </p:sp>
      <p:pic>
        <p:nvPicPr>
          <p:cNvPr id="1026" name="Picture 2" descr="http://www.seeedstudio.com/depot/images/product/4p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5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hydolabz.com/images/large/1435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20" y="1336329"/>
            <a:ext cx="2964080" cy="224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Arduino?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Pre-made official boards</a:t>
            </a:r>
          </a:p>
          <a:p>
            <a:pPr lvl="1"/>
            <a:r>
              <a:rPr lang="en-US" dirty="0" smtClean="0"/>
              <a:t>C/C++</a:t>
            </a:r>
          </a:p>
          <a:p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Third-party boards</a:t>
            </a:r>
          </a:p>
          <a:p>
            <a:pPr lvl="1"/>
            <a:r>
              <a:rPr lang="en-US" dirty="0" smtClean="0"/>
              <a:t>“Shields” </a:t>
            </a:r>
            <a:r>
              <a:rPr lang="en-US" dirty="0"/>
              <a:t>extend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Popular</a:t>
            </a:r>
            <a:endParaRPr lang="en-US" dirty="0"/>
          </a:p>
          <a:p>
            <a:pPr lvl="1"/>
            <a:r>
              <a:rPr lang="en-US" dirty="0"/>
              <a:t>Community-developed </a:t>
            </a:r>
            <a:r>
              <a:rPr lang="en-US" dirty="0" smtClean="0"/>
              <a:t>libraries</a:t>
            </a:r>
            <a:endParaRPr lang="en-US" dirty="0"/>
          </a:p>
          <a:p>
            <a:pPr lvl="1"/>
            <a:r>
              <a:rPr lang="en-US" dirty="0" smtClean="0"/>
              <a:t>Online </a:t>
            </a:r>
            <a:r>
              <a:rPr lang="en-US" dirty="0"/>
              <a:t>support community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9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olfpaulus.com/wp-content/uploads/2010/06/arduino-po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368508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Arduino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Processing and Storage</a:t>
            </a:r>
          </a:p>
          <a:p>
            <a:pPr lvl="1"/>
            <a:r>
              <a:rPr lang="en-US" dirty="0" smtClean="0"/>
              <a:t>Capable processor (robot brain)</a:t>
            </a:r>
          </a:p>
          <a:p>
            <a:pPr lvl="1"/>
            <a:r>
              <a:rPr lang="en-US" dirty="0" smtClean="0"/>
              <a:t>SRAM, EEPROM, SD</a:t>
            </a:r>
          </a:p>
          <a:p>
            <a:r>
              <a:rPr lang="en-US" dirty="0" smtClean="0"/>
              <a:t>Connectivity</a:t>
            </a:r>
          </a:p>
          <a:p>
            <a:pPr lvl="1"/>
            <a:r>
              <a:rPr lang="en-US" dirty="0" smtClean="0"/>
              <a:t>Basic digital, analog I/O</a:t>
            </a:r>
          </a:p>
          <a:p>
            <a:pPr lvl="1"/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err="1" smtClean="0"/>
              <a:t>Zigbee</a:t>
            </a:r>
            <a:endParaRPr lang="en-US" dirty="0" smtClean="0"/>
          </a:p>
          <a:p>
            <a:pPr lvl="1"/>
            <a:r>
              <a:rPr lang="en-US" dirty="0" smtClean="0"/>
              <a:t>NFC/RFID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0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45286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an Arduino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Arduino </a:t>
            </a:r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Version 1.0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C/C++</a:t>
            </a:r>
            <a:endParaRPr lang="en-US" dirty="0"/>
          </a:p>
          <a:p>
            <a:pPr lvl="1"/>
            <a:r>
              <a:rPr lang="en-US" dirty="0"/>
              <a:t>“Sketches” </a:t>
            </a:r>
            <a:endParaRPr lang="en-US" dirty="0" smtClean="0"/>
          </a:p>
          <a:p>
            <a:pPr lvl="2"/>
            <a:r>
              <a:rPr lang="en-US" dirty="0" smtClean="0"/>
              <a:t>One </a:t>
            </a:r>
            <a:r>
              <a:rPr lang="en-US" dirty="0"/>
              <a:t>or more </a:t>
            </a:r>
            <a:r>
              <a:rPr lang="en-US" dirty="0" smtClean="0"/>
              <a:t>programs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ino</a:t>
            </a:r>
            <a:r>
              <a:rPr lang="en-US" dirty="0" smtClean="0"/>
              <a:t> extension</a:t>
            </a:r>
            <a:endParaRPr lang="en-US" dirty="0"/>
          </a:p>
          <a:p>
            <a:pPr lvl="2"/>
            <a:r>
              <a:rPr lang="en-US" dirty="0"/>
              <a:t>setup</a:t>
            </a:r>
            <a:r>
              <a:rPr lang="en-US" dirty="0" smtClean="0"/>
              <a:t>() and loop()</a:t>
            </a:r>
          </a:p>
          <a:p>
            <a:r>
              <a:rPr lang="en-US" dirty="0" smtClean="0"/>
              <a:t>Any other IDE</a:t>
            </a:r>
          </a:p>
          <a:p>
            <a:pPr lvl="1"/>
            <a:r>
              <a:rPr lang="en-US" dirty="0" smtClean="0"/>
              <a:t>Must support </a:t>
            </a:r>
            <a:r>
              <a:rPr lang="en-US" dirty="0" err="1" smtClean="0"/>
              <a:t>ATmega</a:t>
            </a:r>
            <a:endParaRPr lang="en-US" dirty="0" smtClean="0"/>
          </a:p>
          <a:p>
            <a:pPr lvl="1"/>
            <a:r>
              <a:rPr lang="en-US" dirty="0" smtClean="0"/>
              <a:t>Few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Latest official Arduino board</a:t>
            </a:r>
          </a:p>
          <a:p>
            <a:r>
              <a:rPr lang="en-US" dirty="0" smtClean="0"/>
              <a:t>ATmega328</a:t>
            </a:r>
            <a:endParaRPr lang="en-US" dirty="0"/>
          </a:p>
          <a:p>
            <a:pPr lvl="1"/>
            <a:r>
              <a:rPr lang="en-US" dirty="0" smtClean="0"/>
              <a:t>8-bit</a:t>
            </a:r>
          </a:p>
          <a:p>
            <a:pPr lvl="1"/>
            <a:r>
              <a:rPr lang="en-US" dirty="0" smtClean="0"/>
              <a:t>14 digital I/O (6 PWM)</a:t>
            </a:r>
          </a:p>
          <a:p>
            <a:pPr lvl="1"/>
            <a:r>
              <a:rPr lang="en-US" dirty="0" smtClean="0"/>
              <a:t>6 analog inputs</a:t>
            </a:r>
          </a:p>
          <a:p>
            <a:pPr lvl="1"/>
            <a:r>
              <a:rPr lang="en-US" dirty="0" smtClean="0"/>
              <a:t>16 MHz</a:t>
            </a:r>
          </a:p>
          <a:p>
            <a:pPr lvl="1"/>
            <a:r>
              <a:rPr lang="en-US" dirty="0" smtClean="0"/>
              <a:t>5V</a:t>
            </a:r>
          </a:p>
          <a:p>
            <a:pPr lvl="1"/>
            <a:r>
              <a:rPr lang="en-US" dirty="0" smtClean="0"/>
              <a:t>32 KB of program memory</a:t>
            </a:r>
          </a:p>
          <a:p>
            <a:pPr lvl="1"/>
            <a:r>
              <a:rPr lang="en-US" dirty="0" smtClean="0"/>
              <a:t>2 KB of SRAM (variables)</a:t>
            </a:r>
          </a:p>
          <a:p>
            <a:pPr lvl="1"/>
            <a:r>
              <a:rPr lang="en-US" dirty="0" smtClean="0"/>
              <a:t>1 KB EEPROM</a:t>
            </a:r>
          </a:p>
          <a:p>
            <a:pPr lvl="1"/>
            <a:r>
              <a:rPr lang="en-US" dirty="0" smtClean="0"/>
              <a:t>Serial port</a:t>
            </a:r>
          </a:p>
          <a:p>
            <a:pPr lvl="1"/>
            <a:r>
              <a:rPr lang="en-US" dirty="0" smtClean="0"/>
              <a:t>SPI port</a:t>
            </a:r>
          </a:p>
          <a:p>
            <a:pPr lvl="1"/>
            <a:r>
              <a:rPr lang="en-US" dirty="0" smtClean="0"/>
              <a:t>2 external interrupts</a:t>
            </a:r>
          </a:p>
          <a:p>
            <a:pPr lvl="1"/>
            <a:r>
              <a:rPr lang="en-US" dirty="0" smtClean="0"/>
              <a:t>AREF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78" y="3124200"/>
            <a:ext cx="3581400" cy="249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07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Arduino Fits Our Project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06968" cy="42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0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 Front End (AFE)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Grabs raw sensor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Voltages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urrents</a:t>
            </a:r>
            <a:endParaRPr lang="en-US" dirty="0" smtClean="0"/>
          </a:p>
          <a:p>
            <a:r>
              <a:rPr lang="en-US" dirty="0" smtClean="0"/>
              <a:t>Provides data to next level of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Some provide advanced features</a:t>
            </a:r>
          </a:p>
          <a:p>
            <a:pPr lvl="1"/>
            <a:r>
              <a:rPr lang="en-US" dirty="0" smtClean="0"/>
              <a:t>Fundamental frequency </a:t>
            </a:r>
          </a:p>
          <a:p>
            <a:pPr lvl="1"/>
            <a:r>
              <a:rPr lang="en-US" dirty="0" smtClean="0"/>
              <a:t>Harmonic power</a:t>
            </a:r>
          </a:p>
          <a:p>
            <a:pPr lvl="1"/>
            <a:r>
              <a:rPr lang="en-US" dirty="0" smtClean="0"/>
              <a:t>Power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257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Arduino</vt:lpstr>
      <vt:lpstr>What is Arduino?</vt:lpstr>
      <vt:lpstr>What is Arduino Used For?</vt:lpstr>
      <vt:lpstr>Why Arduino?</vt:lpstr>
      <vt:lpstr>What Can Arduino Do?</vt:lpstr>
      <vt:lpstr>Programming an Arduino Board</vt:lpstr>
      <vt:lpstr>Arduino Uno</vt:lpstr>
      <vt:lpstr>How Arduino Fits Our Project</vt:lpstr>
      <vt:lpstr>Analog Front End (AFE)</vt:lpstr>
      <vt:lpstr>Maxim AFE Devices</vt:lpstr>
      <vt:lpstr>MAXQ3183 Overview</vt:lpstr>
      <vt:lpstr>MAXQ3183 Internals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Gabriel Unger</dc:creator>
  <cp:lastModifiedBy>Gabriel Unger</cp:lastModifiedBy>
  <cp:revision>116</cp:revision>
  <dcterms:created xsi:type="dcterms:W3CDTF">2006-08-16T00:00:00Z</dcterms:created>
  <dcterms:modified xsi:type="dcterms:W3CDTF">2012-01-30T13:33:41Z</dcterms:modified>
</cp:coreProperties>
</file>