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F90F-5F82-482A-A9B4-E82299A7A9A3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B4C0-CFDB-459D-A219-A5BCC307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Monitoring Chip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 Fung, Lucas Crandall, Pak Lam Yung, Gabriel Unger</a:t>
            </a:r>
          </a:p>
          <a:p>
            <a:r>
              <a:rPr lang="en-US" dirty="0" smtClean="0"/>
              <a:t>Summer 2012</a:t>
            </a:r>
          </a:p>
          <a:p>
            <a:r>
              <a:rPr lang="en-US" dirty="0" smtClean="0"/>
              <a:t>Professor Thomas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 smtClean="0"/>
              <a:t>Waiting for new parts (crystal oscillator for a better clock)</a:t>
            </a:r>
          </a:p>
          <a:p>
            <a:r>
              <a:rPr lang="en-US" sz="2000" strike="sngStrike" dirty="0" smtClean="0"/>
              <a:t>Improve circuitry between the chip and Arduino to reduce noise</a:t>
            </a:r>
          </a:p>
          <a:p>
            <a:r>
              <a:rPr lang="en-US" sz="2000" strike="sngStrike" dirty="0" smtClean="0"/>
              <a:t>Determine power management for the entire device</a:t>
            </a:r>
          </a:p>
          <a:p>
            <a:r>
              <a:rPr lang="en-US" dirty="0" smtClean="0"/>
              <a:t>Jack: Designing the custom PCB board</a:t>
            </a:r>
          </a:p>
          <a:p>
            <a:r>
              <a:rPr lang="en-US" dirty="0" smtClean="0"/>
              <a:t>Sara: Figuring out the interface between the Arduino and the Cloud through the Wi-fly Shield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343400"/>
            <a:ext cx="2362200" cy="23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MAXQ3183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MAXQ3183 chip (slave) interfaces with Arduino (master) through SPI (Serial Peripheral Interface)</a:t>
            </a:r>
          </a:p>
          <a:p>
            <a:r>
              <a:rPr lang="en-US" dirty="0" smtClean="0"/>
              <a:t>The 3183 chip continuously samples voltage and current</a:t>
            </a:r>
            <a:endParaRPr lang="en-US" dirty="0"/>
          </a:p>
          <a:p>
            <a:r>
              <a:rPr lang="en-US" dirty="0" smtClean="0"/>
              <a:t>The chip’s ADC calculates RMS voltage, current, power, harmonic contributions, etc… and store the values into virtual registers</a:t>
            </a:r>
          </a:p>
          <a:p>
            <a:r>
              <a:rPr lang="en-US" dirty="0" smtClean="0"/>
              <a:t>All interactions with the chip involves writing and reading from registers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25" y="50800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66" y="1600200"/>
            <a:ext cx="6741468" cy="4525963"/>
          </a:xfrm>
        </p:spPr>
      </p:pic>
    </p:spTree>
    <p:extLst>
      <p:ext uri="{BB962C8B-B14F-4D97-AF65-F5344CB8AC3E}">
        <p14:creationId xmlns:p14="http://schemas.microsoft.com/office/powerpoint/2010/main" val="3812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57472"/>
              </p:ext>
            </p:extLst>
          </p:nvPr>
        </p:nvGraphicFramePr>
        <p:xfrm>
          <a:off x="0" y="1143000"/>
          <a:ext cx="9083234" cy="3729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502"/>
                <a:gridCol w="1085602"/>
                <a:gridCol w="1301260"/>
                <a:gridCol w="701803"/>
                <a:gridCol w="1184293"/>
                <a:gridCol w="701803"/>
                <a:gridCol w="701803"/>
                <a:gridCol w="1374365"/>
                <a:gridCol w="701803"/>
              </a:tblGrid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Voltages (RMS)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Volts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Metering Units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Real Power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Watts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Real Energy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Joules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831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1C8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8C1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B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2B4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8C2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3A0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8C4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Harmonics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807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8C7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Currents (RMS)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Amps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Metering Units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Reactive Power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VAR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Reactive Energy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Joules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841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1CC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A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B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842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2B8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8D2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3A4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8D4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Harmonics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?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817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8D7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0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effectLst/>
                        </a:rPr>
                        <a:t>Harmonic / </a:t>
                      </a:r>
                      <a:r>
                        <a:rPr lang="en-US" sz="1300" b="1" u="none" strike="noStrike" dirty="0" err="1">
                          <a:effectLst/>
                        </a:rPr>
                        <a:t>Auxilliary</a:t>
                      </a:r>
                      <a:r>
                        <a:rPr lang="en-US" sz="1300" b="1" u="none" strike="noStrike" dirty="0">
                          <a:effectLst/>
                        </a:rPr>
                        <a:t> Channel Register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Apparent Power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VA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Apparent Energy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 Joules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821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B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824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874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940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827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877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0" marR="10970" marT="1097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71216"/>
              </p:ext>
            </p:extLst>
          </p:nvPr>
        </p:nvGraphicFramePr>
        <p:xfrm>
          <a:off x="1066800" y="5181600"/>
          <a:ext cx="7099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85"/>
                <a:gridCol w="707064"/>
                <a:gridCol w="1127480"/>
                <a:gridCol w="764393"/>
                <a:gridCol w="1003266"/>
                <a:gridCol w="611514"/>
                <a:gridCol w="754838"/>
                <a:gridCol w="1089260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Calibration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Voltages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Currents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 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64151" cy="4792486"/>
          </a:xfrm>
        </p:spPr>
      </p:pic>
    </p:spTree>
    <p:extLst>
      <p:ext uri="{BB962C8B-B14F-4D97-AF65-F5344CB8AC3E}">
        <p14:creationId xmlns:p14="http://schemas.microsoft.com/office/powerpoint/2010/main" val="6444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04800"/>
            <a:ext cx="4655105" cy="63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341"/>
            <a:ext cx="9144000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6198"/>
            <a:ext cx="5029200" cy="6705601"/>
          </a:xfrm>
        </p:spPr>
      </p:pic>
    </p:spTree>
    <p:extLst>
      <p:ext uri="{BB962C8B-B14F-4D97-AF65-F5344CB8AC3E}">
        <p14:creationId xmlns:p14="http://schemas.microsoft.com/office/powerpoint/2010/main" val="1373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Sampling circuitry is complete</a:t>
            </a:r>
          </a:p>
          <a:p>
            <a:r>
              <a:rPr lang="en-US" dirty="0" smtClean="0"/>
              <a:t>Able to read Voltage, Current, and Power measurements on all three phases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Harmonic measurements are also available</a:t>
            </a:r>
            <a:endParaRPr lang="en-US" dirty="0" smtClean="0"/>
          </a:p>
          <a:p>
            <a:r>
              <a:rPr lang="en-US" strike="sngStrike" dirty="0" smtClean="0"/>
              <a:t>Interface between the Maxim chip and Arduino is almost complete (Code for reading and writing registers is complete, circuitry is noisy)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500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341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 Monitoring Chip</vt:lpstr>
      <vt:lpstr>MAXQ3183</vt:lpstr>
      <vt:lpstr>SPI</vt:lpstr>
      <vt:lpstr>Registers</vt:lpstr>
      <vt:lpstr>Output Example</vt:lpstr>
      <vt:lpstr>PowerPoint Presentation</vt:lpstr>
      <vt:lpstr>PowerPoint Presentation</vt:lpstr>
      <vt:lpstr>PowerPoint Presentation</vt:lpstr>
      <vt:lpstr>Work Breakdown</vt:lpstr>
      <vt:lpstr>Upcoming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67</cp:revision>
  <dcterms:created xsi:type="dcterms:W3CDTF">2012-06-20T13:39:11Z</dcterms:created>
  <dcterms:modified xsi:type="dcterms:W3CDTF">2012-06-26T14:25:40Z</dcterms:modified>
</cp:coreProperties>
</file>