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644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D274-0447-4B60-8537-A9AE1ECB391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0F92-BF6D-4814-826B-435D7236E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D274-0447-4B60-8537-A9AE1ECB391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0F92-BF6D-4814-826B-435D7236E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D274-0447-4B60-8537-A9AE1ECB391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0F92-BF6D-4814-826B-435D7236E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D274-0447-4B60-8537-A9AE1ECB391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0F92-BF6D-4814-826B-435D7236E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D274-0447-4B60-8537-A9AE1ECB391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0F92-BF6D-4814-826B-435D7236E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D274-0447-4B60-8537-A9AE1ECB391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0F92-BF6D-4814-826B-435D7236E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D274-0447-4B60-8537-A9AE1ECB391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0F92-BF6D-4814-826B-435D7236E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D274-0447-4B60-8537-A9AE1ECB391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0F92-BF6D-4814-826B-435D7236E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D274-0447-4B60-8537-A9AE1ECB391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0F92-BF6D-4814-826B-435D7236E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D274-0447-4B60-8537-A9AE1ECB391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0F92-BF6D-4814-826B-435D7236E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D274-0447-4B60-8537-A9AE1ECB391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0F92-BF6D-4814-826B-435D7236E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6D274-0447-4B60-8537-A9AE1ECB391F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0F92-BF6D-4814-826B-435D7236E2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Report – PCB and Packing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Jack Yung</a:t>
            </a:r>
          </a:p>
          <a:p>
            <a:r>
              <a:rPr lang="en-US" dirty="0" smtClean="0"/>
              <a:t>11-27-2012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Update: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internal connections to match the extra pins for </a:t>
            </a:r>
            <a:r>
              <a:rPr lang="en-US" dirty="0" err="1" smtClean="0"/>
              <a:t>Arduino</a:t>
            </a:r>
            <a:r>
              <a:rPr lang="en-US" dirty="0" smtClean="0"/>
              <a:t> Mega</a:t>
            </a:r>
          </a:p>
          <a:p>
            <a:r>
              <a:rPr lang="en-US" dirty="0" smtClean="0"/>
              <a:t>Expanding the circuit board: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- Make space for installation.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- Make space for thermal sensor. </a:t>
            </a:r>
          </a:p>
          <a:p>
            <a:r>
              <a:rPr lang="en-US" dirty="0" smtClean="0"/>
              <a:t>Adding </a:t>
            </a:r>
            <a:r>
              <a:rPr lang="en-US" i="1" u="sng" dirty="0" smtClean="0"/>
              <a:t>voltage regulator </a:t>
            </a:r>
            <a:r>
              <a:rPr lang="en-US" dirty="0" smtClean="0"/>
              <a:t>to replace voltage transformer. 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smtClean="0"/>
              <a:t>220  4-boards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Regulator I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Jack\Desktop\Power Project\2012-11-26\pic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7848600" cy="5259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Regulator II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 descr="C:\Users\Jack\Desktop\Power Project\2012-11-26\pic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7942263" cy="53219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Regulator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 Testing (Connection with resistive load)</a:t>
            </a:r>
          </a:p>
          <a:p>
            <a:r>
              <a:rPr lang="en-US" dirty="0" smtClean="0"/>
              <a:t>~20 hours 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5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Packing Update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Paul: No more packing box in the lab</a:t>
            </a:r>
          </a:p>
          <a:p>
            <a:endParaRPr lang="en-US" dirty="0" smtClean="0"/>
          </a:p>
          <a:p>
            <a:r>
              <a:rPr lang="en-US" dirty="0" smtClean="0"/>
              <a:t>Buy new packing box when new PCB design finished. </a:t>
            </a:r>
          </a:p>
          <a:p>
            <a:endParaRPr lang="en-US" dirty="0" smtClean="0"/>
          </a:p>
          <a:p>
            <a:r>
              <a:rPr lang="en-US" dirty="0" smtClean="0"/>
              <a:t>Plastic Vs. Metal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Jack\Desktop\Power Project\2012-11-26\box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67588"/>
            <a:ext cx="6548438" cy="5162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Jack\Desktop\Power Project\2012-11-26\box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838200"/>
            <a:ext cx="7167551" cy="5276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101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佈景主題</vt:lpstr>
      <vt:lpstr>Process Report – PCB and Packing</vt:lpstr>
      <vt:lpstr>PCB Update:</vt:lpstr>
      <vt:lpstr>Voltage Regulator I </vt:lpstr>
      <vt:lpstr>Voltage Regulator II</vt:lpstr>
      <vt:lpstr>Voltage Regulator</vt:lpstr>
      <vt:lpstr>Packing Update</vt:lpstr>
      <vt:lpstr>Sample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Report – PCB and Packing</dc:title>
  <dc:creator>Jack</dc:creator>
  <cp:lastModifiedBy>Gabriel Unger</cp:lastModifiedBy>
  <cp:revision>2</cp:revision>
  <dcterms:created xsi:type="dcterms:W3CDTF">2012-11-27T02:55:26Z</dcterms:created>
  <dcterms:modified xsi:type="dcterms:W3CDTF">2012-11-27T15:52:32Z</dcterms:modified>
</cp:coreProperties>
</file>