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8" r:id="rId6"/>
    <p:sldId id="270" r:id="rId7"/>
    <p:sldId id="269" r:id="rId8"/>
    <p:sldId id="261" r:id="rId9"/>
    <p:sldId id="265" r:id="rId10"/>
    <p:sldId id="262" r:id="rId11"/>
    <p:sldId id="263" r:id="rId12"/>
    <p:sldId id="264" r:id="rId13"/>
    <p:sldId id="260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38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10AB7-DB0E-4018-A83A-5CD3195514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45022-C83A-4A90-9E9C-7E5B5C12B9DB}">
      <dgm:prSet phldrT="[Text]"/>
      <dgm:spPr/>
      <dgm:t>
        <a:bodyPr/>
        <a:lstStyle/>
        <a:p>
          <a:r>
            <a:rPr lang="en-US" dirty="0" smtClean="0"/>
            <a:t>Measurement Device</a:t>
          </a:r>
          <a:endParaRPr lang="en-US" dirty="0"/>
        </a:p>
      </dgm:t>
    </dgm:pt>
    <dgm:pt modelId="{2D9E1C2C-9B6F-497C-B13C-7017BB031D39}" type="parTrans" cxnId="{7ECA5203-ABAD-45ED-A414-04BE2E9754C6}">
      <dgm:prSet/>
      <dgm:spPr/>
      <dgm:t>
        <a:bodyPr/>
        <a:lstStyle/>
        <a:p>
          <a:endParaRPr lang="en-US"/>
        </a:p>
      </dgm:t>
    </dgm:pt>
    <dgm:pt modelId="{71E1D96C-FC96-455A-84DF-4A5E81F897AD}" type="sibTrans" cxnId="{7ECA5203-ABAD-45ED-A414-04BE2E9754C6}">
      <dgm:prSet/>
      <dgm:spPr/>
      <dgm:t>
        <a:bodyPr/>
        <a:lstStyle/>
        <a:p>
          <a:endParaRPr lang="en-US"/>
        </a:p>
      </dgm:t>
    </dgm:pt>
    <dgm:pt modelId="{14AF22EB-16E5-406C-BFA7-5E68ED730F1E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AAC0B2BA-384F-404E-BE8B-C9EEF19F9BAD}" type="parTrans" cxnId="{E8A735DF-2E97-4099-840E-A8577BB831CF}">
      <dgm:prSet/>
      <dgm:spPr/>
      <dgm:t>
        <a:bodyPr/>
        <a:lstStyle/>
        <a:p>
          <a:endParaRPr lang="en-US"/>
        </a:p>
      </dgm:t>
    </dgm:pt>
    <dgm:pt modelId="{5804C83A-F534-4F25-91AC-8A6F797A31A0}" type="sibTrans" cxnId="{E8A735DF-2E97-4099-840E-A8577BB831CF}">
      <dgm:prSet/>
      <dgm:spPr/>
      <dgm:t>
        <a:bodyPr/>
        <a:lstStyle/>
        <a:p>
          <a:endParaRPr lang="en-US"/>
        </a:p>
      </dgm:t>
    </dgm:pt>
    <dgm:pt modelId="{5FF62D2F-D0EB-4067-B4B5-D4F11835E468}">
      <dgm:prSet phldrT="[Text]"/>
      <dgm:spPr/>
      <dgm:t>
        <a:bodyPr/>
        <a:lstStyle/>
        <a:p>
          <a:r>
            <a:rPr lang="en-US" dirty="0" smtClean="0"/>
            <a:t>Online Interface</a:t>
          </a:r>
          <a:endParaRPr lang="en-US" dirty="0"/>
        </a:p>
      </dgm:t>
    </dgm:pt>
    <dgm:pt modelId="{6F574EDB-178A-4213-9248-1573323E579D}" type="parTrans" cxnId="{5E5547FD-1AA0-4930-A021-9039AAA9CFE2}">
      <dgm:prSet/>
      <dgm:spPr/>
      <dgm:t>
        <a:bodyPr/>
        <a:lstStyle/>
        <a:p>
          <a:endParaRPr lang="en-US"/>
        </a:p>
      </dgm:t>
    </dgm:pt>
    <dgm:pt modelId="{F6EA2B92-3643-4401-93ED-0DBDB3274F0D}" type="sibTrans" cxnId="{5E5547FD-1AA0-4930-A021-9039AAA9CFE2}">
      <dgm:prSet/>
      <dgm:spPr/>
      <dgm:t>
        <a:bodyPr/>
        <a:lstStyle/>
        <a:p>
          <a:endParaRPr lang="en-US"/>
        </a:p>
      </dgm:t>
    </dgm:pt>
    <dgm:pt modelId="{DBCA613F-BD44-4FA7-A775-F87CF5DCAEDC}">
      <dgm:prSet/>
      <dgm:spPr/>
      <dgm:t>
        <a:bodyPr/>
        <a:lstStyle/>
        <a:p>
          <a:r>
            <a:rPr lang="en-US" dirty="0" smtClean="0"/>
            <a:t>Arduino Mega 2560 (Microcontroller)</a:t>
          </a:r>
          <a:endParaRPr lang="en-US" dirty="0"/>
        </a:p>
      </dgm:t>
    </dgm:pt>
    <dgm:pt modelId="{C1F1E5B7-92AF-4284-B009-00D9DEF7F317}" type="parTrans" cxnId="{736CF553-DF8D-45F9-B3DB-50071731BB62}">
      <dgm:prSet/>
      <dgm:spPr/>
      <dgm:t>
        <a:bodyPr/>
        <a:lstStyle/>
        <a:p>
          <a:endParaRPr lang="en-US"/>
        </a:p>
      </dgm:t>
    </dgm:pt>
    <dgm:pt modelId="{A0B4C2EC-4C3F-4E66-A087-AA4798193710}" type="sibTrans" cxnId="{736CF553-DF8D-45F9-B3DB-50071731BB62}">
      <dgm:prSet/>
      <dgm:spPr/>
      <dgm:t>
        <a:bodyPr/>
        <a:lstStyle/>
        <a:p>
          <a:endParaRPr lang="en-US"/>
        </a:p>
      </dgm:t>
    </dgm:pt>
    <dgm:pt modelId="{BBC6029B-12CA-42DC-A34C-A75E8F309A47}">
      <dgm:prSet/>
      <dgm:spPr/>
      <dgm:t>
        <a:bodyPr/>
        <a:lstStyle/>
        <a:p>
          <a:r>
            <a:rPr lang="en-US" dirty="0" smtClean="0"/>
            <a:t>Currently using the University’s server</a:t>
          </a:r>
          <a:endParaRPr lang="en-US" dirty="0"/>
        </a:p>
      </dgm:t>
    </dgm:pt>
    <dgm:pt modelId="{E7566670-D524-4038-88F6-5DCD0C4D667B}" type="parTrans" cxnId="{9B72FB21-B000-4714-BBB7-1104374BEE01}">
      <dgm:prSet/>
      <dgm:spPr/>
      <dgm:t>
        <a:bodyPr/>
        <a:lstStyle/>
        <a:p>
          <a:endParaRPr lang="en-US"/>
        </a:p>
      </dgm:t>
    </dgm:pt>
    <dgm:pt modelId="{4EAB19A1-D18D-4E27-BA81-F12144FCB50D}" type="sibTrans" cxnId="{9B72FB21-B000-4714-BBB7-1104374BEE01}">
      <dgm:prSet/>
      <dgm:spPr/>
      <dgm:t>
        <a:bodyPr/>
        <a:lstStyle/>
        <a:p>
          <a:endParaRPr lang="en-US"/>
        </a:p>
      </dgm:t>
    </dgm:pt>
    <dgm:pt modelId="{F68F2B05-C1F5-4568-92B8-625B3BC27BCF}">
      <dgm:prSet/>
      <dgm:spPr/>
      <dgm:t>
        <a:bodyPr/>
        <a:lstStyle/>
        <a:p>
          <a:r>
            <a:rPr lang="en-US" dirty="0" smtClean="0"/>
            <a:t>MAXQ3183 (Power measurement chip, AFE from Maxim)</a:t>
          </a:r>
          <a:endParaRPr lang="en-US" dirty="0"/>
        </a:p>
      </dgm:t>
    </dgm:pt>
    <dgm:pt modelId="{9735710F-9272-475C-A077-5C556058C614}" type="parTrans" cxnId="{876CB2F1-EBAB-4180-8C4B-170E743392B7}">
      <dgm:prSet/>
      <dgm:spPr/>
      <dgm:t>
        <a:bodyPr/>
        <a:lstStyle/>
        <a:p>
          <a:endParaRPr lang="en-US"/>
        </a:p>
      </dgm:t>
    </dgm:pt>
    <dgm:pt modelId="{BA2A183D-C804-4495-BC54-C2552CD36953}" type="sibTrans" cxnId="{876CB2F1-EBAB-4180-8C4B-170E743392B7}">
      <dgm:prSet/>
      <dgm:spPr/>
      <dgm:t>
        <a:bodyPr/>
        <a:lstStyle/>
        <a:p>
          <a:endParaRPr lang="en-US"/>
        </a:p>
      </dgm:t>
    </dgm:pt>
    <dgm:pt modelId="{BA21C7B8-D14E-4983-A692-1E05660ACFCC}">
      <dgm:prSet/>
      <dgm:spPr/>
      <dgm:t>
        <a:bodyPr/>
        <a:lstStyle/>
        <a:p>
          <a:r>
            <a:rPr lang="en-US" dirty="0" err="1" smtClean="0"/>
            <a:t>WiFly</a:t>
          </a:r>
          <a:r>
            <a:rPr lang="en-US" dirty="0" smtClean="0"/>
            <a:t> Shield (</a:t>
          </a:r>
          <a:r>
            <a:rPr lang="en-US" dirty="0" err="1" smtClean="0"/>
            <a:t>Wifi</a:t>
          </a:r>
          <a:r>
            <a:rPr lang="en-US" dirty="0" smtClean="0"/>
            <a:t> module from </a:t>
          </a:r>
          <a:r>
            <a:rPr lang="en-US" dirty="0" err="1" smtClean="0"/>
            <a:t>Sparkfun</a:t>
          </a:r>
          <a:r>
            <a:rPr lang="en-US" dirty="0" smtClean="0"/>
            <a:t>)</a:t>
          </a:r>
          <a:endParaRPr lang="en-US" dirty="0"/>
        </a:p>
      </dgm:t>
    </dgm:pt>
    <dgm:pt modelId="{D586BEBE-F63F-4668-A4E1-3658F79F02C6}" type="parTrans" cxnId="{9D3846EB-A01E-4D6B-B34C-467CCBE84E5F}">
      <dgm:prSet/>
      <dgm:spPr/>
      <dgm:t>
        <a:bodyPr/>
        <a:lstStyle/>
        <a:p>
          <a:endParaRPr lang="en-US"/>
        </a:p>
      </dgm:t>
    </dgm:pt>
    <dgm:pt modelId="{882D0F99-3513-44A3-87C0-F5BD104EDA12}" type="sibTrans" cxnId="{9D3846EB-A01E-4D6B-B34C-467CCBE84E5F}">
      <dgm:prSet/>
      <dgm:spPr/>
      <dgm:t>
        <a:bodyPr/>
        <a:lstStyle/>
        <a:p>
          <a:endParaRPr lang="en-US"/>
        </a:p>
      </dgm:t>
    </dgm:pt>
    <dgm:pt modelId="{3B31F565-7A7D-401A-B690-F3453A070126}">
      <dgm:prSet/>
      <dgm:spPr/>
      <dgm:t>
        <a:bodyPr/>
        <a:lstStyle/>
        <a:p>
          <a:r>
            <a:rPr lang="en-US" dirty="0" smtClean="0"/>
            <a:t>Apache server with MySQL database</a:t>
          </a:r>
          <a:endParaRPr lang="en-US" dirty="0"/>
        </a:p>
      </dgm:t>
    </dgm:pt>
    <dgm:pt modelId="{570CA9DF-027D-4418-88A5-88BBB9E5C226}" type="parTrans" cxnId="{A734BFE4-E412-4B0F-8143-55DA414CB498}">
      <dgm:prSet/>
      <dgm:spPr/>
      <dgm:t>
        <a:bodyPr/>
        <a:lstStyle/>
        <a:p>
          <a:endParaRPr lang="en-US"/>
        </a:p>
      </dgm:t>
    </dgm:pt>
    <dgm:pt modelId="{5EBABA38-EF92-4EFB-A875-814507D129E8}" type="sibTrans" cxnId="{A734BFE4-E412-4B0F-8143-55DA414CB498}">
      <dgm:prSet/>
      <dgm:spPr/>
      <dgm:t>
        <a:bodyPr/>
        <a:lstStyle/>
        <a:p>
          <a:endParaRPr lang="en-US"/>
        </a:p>
      </dgm:t>
    </dgm:pt>
    <dgm:pt modelId="{7EC807A1-DB92-4CD8-BF4F-384434292959}">
      <dgm:prSet/>
      <dgm:spPr/>
      <dgm:t>
        <a:bodyPr/>
        <a:lstStyle/>
        <a:p>
          <a:r>
            <a:rPr lang="en-US" dirty="0" smtClean="0"/>
            <a:t>Written in PHP and JavaScript</a:t>
          </a:r>
          <a:endParaRPr lang="en-US" dirty="0"/>
        </a:p>
      </dgm:t>
    </dgm:pt>
    <dgm:pt modelId="{039331BC-B5A5-451D-A0B2-D8DDCCEABBBA}" type="parTrans" cxnId="{1DAF2352-5153-4778-A2C8-A7FC687D4D90}">
      <dgm:prSet/>
      <dgm:spPr/>
      <dgm:t>
        <a:bodyPr/>
        <a:lstStyle/>
        <a:p>
          <a:endParaRPr lang="en-US"/>
        </a:p>
      </dgm:t>
    </dgm:pt>
    <dgm:pt modelId="{955B7930-F0CB-4CAE-A0C9-CBFB2774302A}" type="sibTrans" cxnId="{1DAF2352-5153-4778-A2C8-A7FC687D4D90}">
      <dgm:prSet/>
      <dgm:spPr/>
      <dgm:t>
        <a:bodyPr/>
        <a:lstStyle/>
        <a:p>
          <a:endParaRPr lang="en-US"/>
        </a:p>
      </dgm:t>
    </dgm:pt>
    <dgm:pt modelId="{4A6890BA-15D7-4051-9E44-3D93FCD7AC77}" type="pres">
      <dgm:prSet presAssocID="{28510AB7-DB0E-4018-A83A-5CD3195514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B6259E-5971-49AC-BF4A-33000053C2A1}" type="pres">
      <dgm:prSet presAssocID="{23C45022-C83A-4A90-9E9C-7E5B5C12B9DB}" presName="parentLin" presStyleCnt="0"/>
      <dgm:spPr/>
    </dgm:pt>
    <dgm:pt modelId="{D5BBCCEE-E6A8-4AAB-A88E-67E7BF05CDAB}" type="pres">
      <dgm:prSet presAssocID="{23C45022-C83A-4A90-9E9C-7E5B5C12B9D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14EE74C-7AFF-4A58-820E-48B732B380EB}" type="pres">
      <dgm:prSet presAssocID="{23C45022-C83A-4A90-9E9C-7E5B5C12B9D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66386-DF7E-480F-BBD6-A5E5E85BAFB7}" type="pres">
      <dgm:prSet presAssocID="{23C45022-C83A-4A90-9E9C-7E5B5C12B9DB}" presName="negativeSpace" presStyleCnt="0"/>
      <dgm:spPr/>
    </dgm:pt>
    <dgm:pt modelId="{06DA2D47-F1C7-4B3E-BFA2-D2CE87D1DECA}" type="pres">
      <dgm:prSet presAssocID="{23C45022-C83A-4A90-9E9C-7E5B5C12B9D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71167-E3BB-4F6D-BE3F-888BEA575DB8}" type="pres">
      <dgm:prSet presAssocID="{71E1D96C-FC96-455A-84DF-4A5E81F897AD}" presName="spaceBetweenRectangles" presStyleCnt="0"/>
      <dgm:spPr/>
    </dgm:pt>
    <dgm:pt modelId="{94F0B381-FF78-45D5-8AA9-231401BBC788}" type="pres">
      <dgm:prSet presAssocID="{14AF22EB-16E5-406C-BFA7-5E68ED730F1E}" presName="parentLin" presStyleCnt="0"/>
      <dgm:spPr/>
    </dgm:pt>
    <dgm:pt modelId="{F368A675-C85D-4AE1-B1A2-5CD57FA46FFF}" type="pres">
      <dgm:prSet presAssocID="{14AF22EB-16E5-406C-BFA7-5E68ED730F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2665854-BD42-4DBB-9C3B-850368B9D92B}" type="pres">
      <dgm:prSet presAssocID="{14AF22EB-16E5-406C-BFA7-5E68ED730F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8FCC2-01C5-4AEF-88E6-5DD8C1200E30}" type="pres">
      <dgm:prSet presAssocID="{14AF22EB-16E5-406C-BFA7-5E68ED730F1E}" presName="negativeSpace" presStyleCnt="0"/>
      <dgm:spPr/>
    </dgm:pt>
    <dgm:pt modelId="{65C5036B-6B0F-4ECE-A40C-ADF78697D0A8}" type="pres">
      <dgm:prSet presAssocID="{14AF22EB-16E5-406C-BFA7-5E68ED730F1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DDDF2-B97D-4E0F-811E-025D56C94641}" type="pres">
      <dgm:prSet presAssocID="{5804C83A-F534-4F25-91AC-8A6F797A31A0}" presName="spaceBetweenRectangles" presStyleCnt="0"/>
      <dgm:spPr/>
    </dgm:pt>
    <dgm:pt modelId="{DBB91604-AF0A-41A4-849A-603636663AE4}" type="pres">
      <dgm:prSet presAssocID="{5FF62D2F-D0EB-4067-B4B5-D4F11835E468}" presName="parentLin" presStyleCnt="0"/>
      <dgm:spPr/>
    </dgm:pt>
    <dgm:pt modelId="{CDD52D05-EA34-4FE7-A81A-0DCC2CD0E48F}" type="pres">
      <dgm:prSet presAssocID="{5FF62D2F-D0EB-4067-B4B5-D4F11835E4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C9F8B44-9D31-4D9A-B02C-4515FCAF53A5}" type="pres">
      <dgm:prSet presAssocID="{5FF62D2F-D0EB-4067-B4B5-D4F11835E4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EAB77-AD73-44F0-96A0-D26D71961DC6}" type="pres">
      <dgm:prSet presAssocID="{5FF62D2F-D0EB-4067-B4B5-D4F11835E468}" presName="negativeSpace" presStyleCnt="0"/>
      <dgm:spPr/>
    </dgm:pt>
    <dgm:pt modelId="{F0BFC43F-4B55-4C44-A06E-61A604FBB4F6}" type="pres">
      <dgm:prSet presAssocID="{5FF62D2F-D0EB-4067-B4B5-D4F11835E4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5547FD-1AA0-4930-A021-9039AAA9CFE2}" srcId="{28510AB7-DB0E-4018-A83A-5CD319551466}" destId="{5FF62D2F-D0EB-4067-B4B5-D4F11835E468}" srcOrd="2" destOrd="0" parTransId="{6F574EDB-178A-4213-9248-1573323E579D}" sibTransId="{F6EA2B92-3643-4401-93ED-0DBDB3274F0D}"/>
    <dgm:cxn modelId="{E8A735DF-2E97-4099-840E-A8577BB831CF}" srcId="{28510AB7-DB0E-4018-A83A-5CD319551466}" destId="{14AF22EB-16E5-406C-BFA7-5E68ED730F1E}" srcOrd="1" destOrd="0" parTransId="{AAC0B2BA-384F-404E-BE8B-C9EEF19F9BAD}" sibTransId="{5804C83A-F534-4F25-91AC-8A6F797A31A0}"/>
    <dgm:cxn modelId="{1DAF2352-5153-4778-A2C8-A7FC687D4D90}" srcId="{5FF62D2F-D0EB-4067-B4B5-D4F11835E468}" destId="{7EC807A1-DB92-4CD8-BF4F-384434292959}" srcOrd="0" destOrd="0" parTransId="{039331BC-B5A5-451D-A0B2-D8DDCCEABBBA}" sibTransId="{955B7930-F0CB-4CAE-A0C9-CBFB2774302A}"/>
    <dgm:cxn modelId="{736CF553-DF8D-45F9-B3DB-50071731BB62}" srcId="{23C45022-C83A-4A90-9E9C-7E5B5C12B9DB}" destId="{DBCA613F-BD44-4FA7-A775-F87CF5DCAEDC}" srcOrd="0" destOrd="0" parTransId="{C1F1E5B7-92AF-4284-B009-00D9DEF7F317}" sibTransId="{A0B4C2EC-4C3F-4E66-A087-AA4798193710}"/>
    <dgm:cxn modelId="{A734BFE4-E412-4B0F-8143-55DA414CB498}" srcId="{14AF22EB-16E5-406C-BFA7-5E68ED730F1E}" destId="{3B31F565-7A7D-401A-B690-F3453A070126}" srcOrd="1" destOrd="0" parTransId="{570CA9DF-027D-4418-88A5-88BBB9E5C226}" sibTransId="{5EBABA38-EF92-4EFB-A875-814507D129E8}"/>
    <dgm:cxn modelId="{B814704C-E52B-4A82-B7BD-1E2F05822018}" type="presOf" srcId="{DBCA613F-BD44-4FA7-A775-F87CF5DCAEDC}" destId="{06DA2D47-F1C7-4B3E-BFA2-D2CE87D1DECA}" srcOrd="0" destOrd="0" presId="urn:microsoft.com/office/officeart/2005/8/layout/list1"/>
    <dgm:cxn modelId="{9D3846EB-A01E-4D6B-B34C-467CCBE84E5F}" srcId="{23C45022-C83A-4A90-9E9C-7E5B5C12B9DB}" destId="{BA21C7B8-D14E-4983-A692-1E05660ACFCC}" srcOrd="2" destOrd="0" parTransId="{D586BEBE-F63F-4668-A4E1-3658F79F02C6}" sibTransId="{882D0F99-3513-44A3-87C0-F5BD104EDA12}"/>
    <dgm:cxn modelId="{EA5580D0-BFC6-43B1-81CC-D22C1C58E522}" type="presOf" srcId="{BBC6029B-12CA-42DC-A34C-A75E8F309A47}" destId="{65C5036B-6B0F-4ECE-A40C-ADF78697D0A8}" srcOrd="0" destOrd="0" presId="urn:microsoft.com/office/officeart/2005/8/layout/list1"/>
    <dgm:cxn modelId="{876CB2F1-EBAB-4180-8C4B-170E743392B7}" srcId="{23C45022-C83A-4A90-9E9C-7E5B5C12B9DB}" destId="{F68F2B05-C1F5-4568-92B8-625B3BC27BCF}" srcOrd="1" destOrd="0" parTransId="{9735710F-9272-475C-A077-5C556058C614}" sibTransId="{BA2A183D-C804-4495-BC54-C2552CD36953}"/>
    <dgm:cxn modelId="{DAADAD50-CFAE-4D5F-8901-E0AC703271CB}" type="presOf" srcId="{14AF22EB-16E5-406C-BFA7-5E68ED730F1E}" destId="{F368A675-C85D-4AE1-B1A2-5CD57FA46FFF}" srcOrd="0" destOrd="0" presId="urn:microsoft.com/office/officeart/2005/8/layout/list1"/>
    <dgm:cxn modelId="{F9E32916-545E-44A2-A6F6-A19129FE6963}" type="presOf" srcId="{5FF62D2F-D0EB-4067-B4B5-D4F11835E468}" destId="{8C9F8B44-9D31-4D9A-B02C-4515FCAF53A5}" srcOrd="1" destOrd="0" presId="urn:microsoft.com/office/officeart/2005/8/layout/list1"/>
    <dgm:cxn modelId="{8F9F9811-6469-4433-8FCE-7AD2ACA19ECB}" type="presOf" srcId="{23C45022-C83A-4A90-9E9C-7E5B5C12B9DB}" destId="{014EE74C-7AFF-4A58-820E-48B732B380EB}" srcOrd="1" destOrd="0" presId="urn:microsoft.com/office/officeart/2005/8/layout/list1"/>
    <dgm:cxn modelId="{B6AB6738-39E5-48D1-AB1C-5F45F3403640}" type="presOf" srcId="{BA21C7B8-D14E-4983-A692-1E05660ACFCC}" destId="{06DA2D47-F1C7-4B3E-BFA2-D2CE87D1DECA}" srcOrd="0" destOrd="2" presId="urn:microsoft.com/office/officeart/2005/8/layout/list1"/>
    <dgm:cxn modelId="{A5ABA889-DD10-4FFC-A4C0-F861DDE61121}" type="presOf" srcId="{7EC807A1-DB92-4CD8-BF4F-384434292959}" destId="{F0BFC43F-4B55-4C44-A06E-61A604FBB4F6}" srcOrd="0" destOrd="0" presId="urn:microsoft.com/office/officeart/2005/8/layout/list1"/>
    <dgm:cxn modelId="{7ECA5203-ABAD-45ED-A414-04BE2E9754C6}" srcId="{28510AB7-DB0E-4018-A83A-5CD319551466}" destId="{23C45022-C83A-4A90-9E9C-7E5B5C12B9DB}" srcOrd="0" destOrd="0" parTransId="{2D9E1C2C-9B6F-497C-B13C-7017BB031D39}" sibTransId="{71E1D96C-FC96-455A-84DF-4A5E81F897AD}"/>
    <dgm:cxn modelId="{2CB898CD-DB79-4490-A54F-016EE3541466}" type="presOf" srcId="{F68F2B05-C1F5-4568-92B8-625B3BC27BCF}" destId="{06DA2D47-F1C7-4B3E-BFA2-D2CE87D1DECA}" srcOrd="0" destOrd="1" presId="urn:microsoft.com/office/officeart/2005/8/layout/list1"/>
    <dgm:cxn modelId="{867FD6CC-235E-40AC-A28F-C357EE9A9ED4}" type="presOf" srcId="{5FF62D2F-D0EB-4067-B4B5-D4F11835E468}" destId="{CDD52D05-EA34-4FE7-A81A-0DCC2CD0E48F}" srcOrd="0" destOrd="0" presId="urn:microsoft.com/office/officeart/2005/8/layout/list1"/>
    <dgm:cxn modelId="{AAA9C8D4-5F55-4521-88CA-487A841A44E2}" type="presOf" srcId="{3B31F565-7A7D-401A-B690-F3453A070126}" destId="{65C5036B-6B0F-4ECE-A40C-ADF78697D0A8}" srcOrd="0" destOrd="1" presId="urn:microsoft.com/office/officeart/2005/8/layout/list1"/>
    <dgm:cxn modelId="{9B72FB21-B000-4714-BBB7-1104374BEE01}" srcId="{14AF22EB-16E5-406C-BFA7-5E68ED730F1E}" destId="{BBC6029B-12CA-42DC-A34C-A75E8F309A47}" srcOrd="0" destOrd="0" parTransId="{E7566670-D524-4038-88F6-5DCD0C4D667B}" sibTransId="{4EAB19A1-D18D-4E27-BA81-F12144FCB50D}"/>
    <dgm:cxn modelId="{AAFEA0BB-C643-49D9-9C4E-B7C4D0112FAD}" type="presOf" srcId="{14AF22EB-16E5-406C-BFA7-5E68ED730F1E}" destId="{92665854-BD42-4DBB-9C3B-850368B9D92B}" srcOrd="1" destOrd="0" presId="urn:microsoft.com/office/officeart/2005/8/layout/list1"/>
    <dgm:cxn modelId="{A258DD06-ACB0-412D-81F0-7857D5D9F48A}" type="presOf" srcId="{28510AB7-DB0E-4018-A83A-5CD319551466}" destId="{4A6890BA-15D7-4051-9E44-3D93FCD7AC77}" srcOrd="0" destOrd="0" presId="urn:microsoft.com/office/officeart/2005/8/layout/list1"/>
    <dgm:cxn modelId="{1AF66C28-9A56-4738-853C-B5F3910879BB}" type="presOf" srcId="{23C45022-C83A-4A90-9E9C-7E5B5C12B9DB}" destId="{D5BBCCEE-E6A8-4AAB-A88E-67E7BF05CDAB}" srcOrd="0" destOrd="0" presId="urn:microsoft.com/office/officeart/2005/8/layout/list1"/>
    <dgm:cxn modelId="{6937B6DD-9B63-4C5F-A2C5-4E5B14C64DAA}" type="presParOf" srcId="{4A6890BA-15D7-4051-9E44-3D93FCD7AC77}" destId="{ADB6259E-5971-49AC-BF4A-33000053C2A1}" srcOrd="0" destOrd="0" presId="urn:microsoft.com/office/officeart/2005/8/layout/list1"/>
    <dgm:cxn modelId="{7ACE6C2A-0FA9-4682-953C-9C5FDE5C055C}" type="presParOf" srcId="{ADB6259E-5971-49AC-BF4A-33000053C2A1}" destId="{D5BBCCEE-E6A8-4AAB-A88E-67E7BF05CDAB}" srcOrd="0" destOrd="0" presId="urn:microsoft.com/office/officeart/2005/8/layout/list1"/>
    <dgm:cxn modelId="{02361521-68E7-45CE-AD74-60A5E6525441}" type="presParOf" srcId="{ADB6259E-5971-49AC-BF4A-33000053C2A1}" destId="{014EE74C-7AFF-4A58-820E-48B732B380EB}" srcOrd="1" destOrd="0" presId="urn:microsoft.com/office/officeart/2005/8/layout/list1"/>
    <dgm:cxn modelId="{2EACBB77-A0A1-41BC-A22B-8E3CDE13723C}" type="presParOf" srcId="{4A6890BA-15D7-4051-9E44-3D93FCD7AC77}" destId="{D7466386-DF7E-480F-BBD6-A5E5E85BAFB7}" srcOrd="1" destOrd="0" presId="urn:microsoft.com/office/officeart/2005/8/layout/list1"/>
    <dgm:cxn modelId="{7CFF3848-33DA-4F62-9E5A-289A00241C0F}" type="presParOf" srcId="{4A6890BA-15D7-4051-9E44-3D93FCD7AC77}" destId="{06DA2D47-F1C7-4B3E-BFA2-D2CE87D1DECA}" srcOrd="2" destOrd="0" presId="urn:microsoft.com/office/officeart/2005/8/layout/list1"/>
    <dgm:cxn modelId="{CC7C7EA1-7708-4B94-A2FA-5198F62AF03B}" type="presParOf" srcId="{4A6890BA-15D7-4051-9E44-3D93FCD7AC77}" destId="{B2371167-E3BB-4F6D-BE3F-888BEA575DB8}" srcOrd="3" destOrd="0" presId="urn:microsoft.com/office/officeart/2005/8/layout/list1"/>
    <dgm:cxn modelId="{07610D45-4EC5-4360-B449-1896ED8B230D}" type="presParOf" srcId="{4A6890BA-15D7-4051-9E44-3D93FCD7AC77}" destId="{94F0B381-FF78-45D5-8AA9-231401BBC788}" srcOrd="4" destOrd="0" presId="urn:microsoft.com/office/officeart/2005/8/layout/list1"/>
    <dgm:cxn modelId="{3B584258-1F69-4B72-A267-CC050F4B06D7}" type="presParOf" srcId="{94F0B381-FF78-45D5-8AA9-231401BBC788}" destId="{F368A675-C85D-4AE1-B1A2-5CD57FA46FFF}" srcOrd="0" destOrd="0" presId="urn:microsoft.com/office/officeart/2005/8/layout/list1"/>
    <dgm:cxn modelId="{666B7DC9-7720-473A-B4D5-CDD194A18E9F}" type="presParOf" srcId="{94F0B381-FF78-45D5-8AA9-231401BBC788}" destId="{92665854-BD42-4DBB-9C3B-850368B9D92B}" srcOrd="1" destOrd="0" presId="urn:microsoft.com/office/officeart/2005/8/layout/list1"/>
    <dgm:cxn modelId="{DADFFD59-6666-4C58-8FE7-AD4A8BDE9ADA}" type="presParOf" srcId="{4A6890BA-15D7-4051-9E44-3D93FCD7AC77}" destId="{75D8FCC2-01C5-4AEF-88E6-5DD8C1200E30}" srcOrd="5" destOrd="0" presId="urn:microsoft.com/office/officeart/2005/8/layout/list1"/>
    <dgm:cxn modelId="{A55D3B66-896D-4B20-A4EF-CAAF78D10DB8}" type="presParOf" srcId="{4A6890BA-15D7-4051-9E44-3D93FCD7AC77}" destId="{65C5036B-6B0F-4ECE-A40C-ADF78697D0A8}" srcOrd="6" destOrd="0" presId="urn:microsoft.com/office/officeart/2005/8/layout/list1"/>
    <dgm:cxn modelId="{387A7D14-0887-4ECB-8505-67A896865843}" type="presParOf" srcId="{4A6890BA-15D7-4051-9E44-3D93FCD7AC77}" destId="{364DDDF2-B97D-4E0F-811E-025D56C94641}" srcOrd="7" destOrd="0" presId="urn:microsoft.com/office/officeart/2005/8/layout/list1"/>
    <dgm:cxn modelId="{039DA730-E1AC-409A-BF6F-4D102F1FF983}" type="presParOf" srcId="{4A6890BA-15D7-4051-9E44-3D93FCD7AC77}" destId="{DBB91604-AF0A-41A4-849A-603636663AE4}" srcOrd="8" destOrd="0" presId="urn:microsoft.com/office/officeart/2005/8/layout/list1"/>
    <dgm:cxn modelId="{D4237277-2A48-4AD6-AA14-B17CBD0BEE70}" type="presParOf" srcId="{DBB91604-AF0A-41A4-849A-603636663AE4}" destId="{CDD52D05-EA34-4FE7-A81A-0DCC2CD0E48F}" srcOrd="0" destOrd="0" presId="urn:microsoft.com/office/officeart/2005/8/layout/list1"/>
    <dgm:cxn modelId="{FD02B346-0D4C-484B-BA90-A60468740265}" type="presParOf" srcId="{DBB91604-AF0A-41A4-849A-603636663AE4}" destId="{8C9F8B44-9D31-4D9A-B02C-4515FCAF53A5}" srcOrd="1" destOrd="0" presId="urn:microsoft.com/office/officeart/2005/8/layout/list1"/>
    <dgm:cxn modelId="{8347F688-9B21-4C02-AB11-D22225A883C7}" type="presParOf" srcId="{4A6890BA-15D7-4051-9E44-3D93FCD7AC77}" destId="{B1FEAB77-AD73-44F0-96A0-D26D71961DC6}" srcOrd="9" destOrd="0" presId="urn:microsoft.com/office/officeart/2005/8/layout/list1"/>
    <dgm:cxn modelId="{BBAC75C8-04EC-4648-9F43-7BC4831608D7}" type="presParOf" srcId="{4A6890BA-15D7-4051-9E44-3D93FCD7AC77}" destId="{F0BFC43F-4B55-4C44-A06E-61A604FBB4F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6A80D-4699-4767-A100-8851F63B44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2D7BAC-1335-4E63-B5D6-0CFC96B65A46}">
      <dgm:prSet/>
      <dgm:spPr/>
      <dgm:t>
        <a:bodyPr/>
        <a:lstStyle/>
        <a:p>
          <a:pPr rtl="0"/>
          <a:r>
            <a:rPr lang="en-US" dirty="0" smtClean="0"/>
            <a:t>MAXQ3183 Measurement Chip</a:t>
          </a:r>
          <a:endParaRPr lang="en-US" dirty="0"/>
        </a:p>
      </dgm:t>
    </dgm:pt>
    <dgm:pt modelId="{34E82731-5E58-4A81-B083-6F4EAD433B91}" type="parTrans" cxnId="{09658256-D109-40F8-B7D6-456E63538CDA}">
      <dgm:prSet/>
      <dgm:spPr/>
      <dgm:t>
        <a:bodyPr/>
        <a:lstStyle/>
        <a:p>
          <a:endParaRPr lang="en-US"/>
        </a:p>
      </dgm:t>
    </dgm:pt>
    <dgm:pt modelId="{6A0EC2B3-0FB9-4F65-820E-DDD33E51F7CF}" type="sibTrans" cxnId="{09658256-D109-40F8-B7D6-456E63538CDA}">
      <dgm:prSet/>
      <dgm:spPr/>
      <dgm:t>
        <a:bodyPr/>
        <a:lstStyle/>
        <a:p>
          <a:endParaRPr lang="en-US"/>
        </a:p>
      </dgm:t>
    </dgm:pt>
    <dgm:pt modelId="{B222B9CD-9C7D-4654-BE8E-18D65E4298A7}">
      <dgm:prSet/>
      <dgm:spPr/>
      <dgm:t>
        <a:bodyPr/>
        <a:lstStyle/>
        <a:p>
          <a:pPr rtl="0"/>
          <a:r>
            <a:rPr lang="en-US" smtClean="0"/>
            <a:t>Operates at 8MHz</a:t>
          </a:r>
          <a:endParaRPr lang="en-US"/>
        </a:p>
      </dgm:t>
    </dgm:pt>
    <dgm:pt modelId="{C75DB2C9-E2B7-417D-9769-BDD1DE025324}" type="parTrans" cxnId="{1C407935-CBDE-4310-BC57-E791007A80CE}">
      <dgm:prSet/>
      <dgm:spPr/>
      <dgm:t>
        <a:bodyPr/>
        <a:lstStyle/>
        <a:p>
          <a:endParaRPr lang="en-US"/>
        </a:p>
      </dgm:t>
    </dgm:pt>
    <dgm:pt modelId="{E011EB5E-CA41-4F98-A9CD-92F65B3FD290}" type="sibTrans" cxnId="{1C407935-CBDE-4310-BC57-E791007A80CE}">
      <dgm:prSet/>
      <dgm:spPr/>
      <dgm:t>
        <a:bodyPr/>
        <a:lstStyle/>
        <a:p>
          <a:endParaRPr lang="en-US"/>
        </a:p>
      </dgm:t>
    </dgm:pt>
    <dgm:pt modelId="{6706B659-A1A1-40E0-A763-596CB8FE7A58}">
      <dgm:prSet/>
      <dgm:spPr/>
      <dgm:t>
        <a:bodyPr/>
        <a:lstStyle/>
        <a:p>
          <a:pPr rtl="0"/>
          <a:r>
            <a:rPr lang="en-US" smtClean="0"/>
            <a:t>ADC samples all analog inputs in 360us (2778 samples per second)</a:t>
          </a:r>
          <a:endParaRPr lang="en-US"/>
        </a:p>
      </dgm:t>
    </dgm:pt>
    <dgm:pt modelId="{41627065-EC9A-4053-BC46-96AB3DE73A9C}" type="parTrans" cxnId="{85CF8BFD-75BE-4243-BE04-54259A086CD0}">
      <dgm:prSet/>
      <dgm:spPr/>
      <dgm:t>
        <a:bodyPr/>
        <a:lstStyle/>
        <a:p>
          <a:endParaRPr lang="en-US"/>
        </a:p>
      </dgm:t>
    </dgm:pt>
    <dgm:pt modelId="{1CC1E93B-8059-4ED5-A594-7F89B9816665}" type="sibTrans" cxnId="{85CF8BFD-75BE-4243-BE04-54259A086CD0}">
      <dgm:prSet/>
      <dgm:spPr/>
      <dgm:t>
        <a:bodyPr/>
        <a:lstStyle/>
        <a:p>
          <a:endParaRPr lang="en-US"/>
        </a:p>
      </dgm:t>
    </dgm:pt>
    <dgm:pt modelId="{3E622B7D-3F5E-4FF8-99AB-67A51E5FEF18}">
      <dgm:prSet/>
      <dgm:spPr/>
      <dgm:t>
        <a:bodyPr/>
        <a:lstStyle/>
        <a:p>
          <a:pPr rtl="0"/>
          <a:r>
            <a:rPr lang="en-US" smtClean="0"/>
            <a:t>Line parameters are calculated every DSP cycle</a:t>
          </a:r>
          <a:endParaRPr lang="en-US"/>
        </a:p>
      </dgm:t>
    </dgm:pt>
    <dgm:pt modelId="{F84D30A7-25D3-4EEA-9EFA-126C0B16EAA0}" type="parTrans" cxnId="{ED3C7F6D-A49A-44F0-9B3F-F7C0B5EE4391}">
      <dgm:prSet/>
      <dgm:spPr/>
      <dgm:t>
        <a:bodyPr/>
        <a:lstStyle/>
        <a:p>
          <a:endParaRPr lang="en-US"/>
        </a:p>
      </dgm:t>
    </dgm:pt>
    <dgm:pt modelId="{1AF2F0D8-C053-40B6-9D85-DC550ADF4C27}" type="sibTrans" cxnId="{ED3C7F6D-A49A-44F0-9B3F-F7C0B5EE4391}">
      <dgm:prSet/>
      <dgm:spPr/>
      <dgm:t>
        <a:bodyPr/>
        <a:lstStyle/>
        <a:p>
          <a:endParaRPr lang="en-US"/>
        </a:p>
      </dgm:t>
    </dgm:pt>
    <dgm:pt modelId="{D59661B5-D249-4F32-A72C-18291B48B797}">
      <dgm:prSet/>
      <dgm:spPr/>
      <dgm:t>
        <a:bodyPr/>
        <a:lstStyle/>
        <a:p>
          <a:pPr rtl="0"/>
          <a:r>
            <a:rPr lang="en-US" smtClean="0"/>
            <a:t>A DSP cycle is the time of a line cycle multiplied by cycle count (programmable)</a:t>
          </a:r>
          <a:endParaRPr lang="en-US"/>
        </a:p>
      </dgm:t>
    </dgm:pt>
    <dgm:pt modelId="{CCD02818-1155-4B8D-9513-C590BF4C5F5E}" type="parTrans" cxnId="{8FFA46AD-1C2B-49DF-8781-F30734ED8C45}">
      <dgm:prSet/>
      <dgm:spPr/>
      <dgm:t>
        <a:bodyPr/>
        <a:lstStyle/>
        <a:p>
          <a:endParaRPr lang="en-US"/>
        </a:p>
      </dgm:t>
    </dgm:pt>
    <dgm:pt modelId="{DD1689FE-375D-42A1-B449-9DBB69E6F22E}" type="sibTrans" cxnId="{8FFA46AD-1C2B-49DF-8781-F30734ED8C45}">
      <dgm:prSet/>
      <dgm:spPr/>
      <dgm:t>
        <a:bodyPr/>
        <a:lstStyle/>
        <a:p>
          <a:endParaRPr lang="en-US"/>
        </a:p>
      </dgm:t>
    </dgm:pt>
    <dgm:pt modelId="{F86AB72D-1776-4E55-8B27-D8A841D970C1}">
      <dgm:prSet/>
      <dgm:spPr/>
      <dgm:t>
        <a:bodyPr/>
        <a:lstStyle/>
        <a:p>
          <a:pPr rtl="0"/>
          <a:r>
            <a:rPr lang="en-US" smtClean="0"/>
            <a:t>With a nominally 60Hz line cycle (16.67ms) and the cycle count default value of 16: </a:t>
          </a:r>
          <a:r>
            <a:rPr lang="en-US" i="1" smtClean="0"/>
            <a:t>a DSP cycle is nominally 266</a:t>
          </a:r>
          <a:r>
            <a:rPr lang="en-US" smtClean="0"/>
            <a:t>.72ms</a:t>
          </a:r>
          <a:endParaRPr lang="en-US"/>
        </a:p>
      </dgm:t>
    </dgm:pt>
    <dgm:pt modelId="{ED56521B-CC23-4CB1-8F3A-280474A94049}" type="parTrans" cxnId="{2A16FCF6-BE69-43D3-A07D-6D2574280621}">
      <dgm:prSet/>
      <dgm:spPr/>
      <dgm:t>
        <a:bodyPr/>
        <a:lstStyle/>
        <a:p>
          <a:endParaRPr lang="en-US"/>
        </a:p>
      </dgm:t>
    </dgm:pt>
    <dgm:pt modelId="{827EDDE9-655F-4A96-A454-944D5DCC8900}" type="sibTrans" cxnId="{2A16FCF6-BE69-43D3-A07D-6D2574280621}">
      <dgm:prSet/>
      <dgm:spPr/>
      <dgm:t>
        <a:bodyPr/>
        <a:lstStyle/>
        <a:p>
          <a:endParaRPr lang="en-US"/>
        </a:p>
      </dgm:t>
    </dgm:pt>
    <dgm:pt modelId="{7E6E8E93-CE43-4C9C-BC06-6E942C6F4F27}">
      <dgm:prSet/>
      <dgm:spPr/>
      <dgm:t>
        <a:bodyPr/>
        <a:lstStyle/>
        <a:p>
          <a:pPr rtl="0"/>
          <a:r>
            <a:rPr lang="en-US" dirty="0" smtClean="0"/>
            <a:t>SPI Communication</a:t>
          </a:r>
          <a:endParaRPr lang="en-US" dirty="0"/>
        </a:p>
      </dgm:t>
    </dgm:pt>
    <dgm:pt modelId="{05BE19A1-4BFC-4B80-A5AA-DAF2F91DC9C4}" type="parTrans" cxnId="{2371A09B-6304-47FB-824D-48119F5E7046}">
      <dgm:prSet/>
      <dgm:spPr/>
      <dgm:t>
        <a:bodyPr/>
        <a:lstStyle/>
        <a:p>
          <a:endParaRPr lang="en-US"/>
        </a:p>
      </dgm:t>
    </dgm:pt>
    <dgm:pt modelId="{F2E101B5-9CB8-4D90-AED1-0445B55FAA85}" type="sibTrans" cxnId="{2371A09B-6304-47FB-824D-48119F5E7046}">
      <dgm:prSet/>
      <dgm:spPr/>
      <dgm:t>
        <a:bodyPr/>
        <a:lstStyle/>
        <a:p>
          <a:endParaRPr lang="en-US"/>
        </a:p>
      </dgm:t>
    </dgm:pt>
    <dgm:pt modelId="{9B6BEDC9-9F76-43D8-A564-E6CE3BA590AB}">
      <dgm:prSet/>
      <dgm:spPr/>
      <dgm:t>
        <a:bodyPr/>
        <a:lstStyle/>
        <a:p>
          <a:pPr rtl="0"/>
          <a:r>
            <a:rPr lang="en-US" dirty="0" smtClean="0"/>
            <a:t>Communicates at 1MHz (this is limited by MAXQ3183)</a:t>
          </a:r>
          <a:endParaRPr lang="en-US" dirty="0"/>
        </a:p>
      </dgm:t>
    </dgm:pt>
    <dgm:pt modelId="{10209FB1-9231-4879-85C2-03A596185E50}" type="parTrans" cxnId="{DF2B9DB7-F2BA-4991-9AB2-A9DE13EDEC1C}">
      <dgm:prSet/>
      <dgm:spPr/>
      <dgm:t>
        <a:bodyPr/>
        <a:lstStyle/>
        <a:p>
          <a:endParaRPr lang="en-US"/>
        </a:p>
      </dgm:t>
    </dgm:pt>
    <dgm:pt modelId="{E2C6686C-8CF9-4093-A90C-1D23FBCD686E}" type="sibTrans" cxnId="{DF2B9DB7-F2BA-4991-9AB2-A9DE13EDEC1C}">
      <dgm:prSet/>
      <dgm:spPr/>
      <dgm:t>
        <a:bodyPr/>
        <a:lstStyle/>
        <a:p>
          <a:endParaRPr lang="en-US"/>
        </a:p>
      </dgm:t>
    </dgm:pt>
    <dgm:pt modelId="{8BAF9764-606B-4B69-AD96-04D255F770DE}">
      <dgm:prSet/>
      <dgm:spPr/>
      <dgm:t>
        <a:bodyPr/>
        <a:lstStyle/>
        <a:p>
          <a:pPr rtl="0"/>
          <a:r>
            <a:rPr lang="en-US" smtClean="0"/>
            <a:t>One channel shared by both WiFly and MAXQ3183</a:t>
          </a:r>
          <a:endParaRPr lang="en-US"/>
        </a:p>
      </dgm:t>
    </dgm:pt>
    <dgm:pt modelId="{26ABB20D-16CA-4DAD-8FAF-963915EC1737}" type="parTrans" cxnId="{FD6218EA-494D-407E-8FE4-64640A843271}">
      <dgm:prSet/>
      <dgm:spPr/>
      <dgm:t>
        <a:bodyPr/>
        <a:lstStyle/>
        <a:p>
          <a:endParaRPr lang="en-US"/>
        </a:p>
      </dgm:t>
    </dgm:pt>
    <dgm:pt modelId="{9596D8BD-0B76-470F-811E-0FD577251AE1}" type="sibTrans" cxnId="{FD6218EA-494D-407E-8FE4-64640A843271}">
      <dgm:prSet/>
      <dgm:spPr/>
      <dgm:t>
        <a:bodyPr/>
        <a:lstStyle/>
        <a:p>
          <a:endParaRPr lang="en-US"/>
        </a:p>
      </dgm:t>
    </dgm:pt>
    <dgm:pt modelId="{81683F7C-D47D-4CFA-ADFA-EF80AD47F993}">
      <dgm:prSet/>
      <dgm:spPr/>
      <dgm:t>
        <a:bodyPr/>
        <a:lstStyle/>
        <a:p>
          <a:pPr rtl="0"/>
          <a:r>
            <a:rPr lang="en-US" smtClean="0"/>
            <a:t>Slave select line determines which slave can use the share channels</a:t>
          </a:r>
          <a:endParaRPr lang="en-US"/>
        </a:p>
      </dgm:t>
    </dgm:pt>
    <dgm:pt modelId="{12C8153C-2001-4359-991C-B855BC8B7D19}" type="parTrans" cxnId="{10BE2329-525D-4841-B5D0-2813A288F949}">
      <dgm:prSet/>
      <dgm:spPr/>
      <dgm:t>
        <a:bodyPr/>
        <a:lstStyle/>
        <a:p>
          <a:endParaRPr lang="en-US"/>
        </a:p>
      </dgm:t>
    </dgm:pt>
    <dgm:pt modelId="{E01DB1F4-6B27-438E-BDBD-62E557AA2730}" type="sibTrans" cxnId="{10BE2329-525D-4841-B5D0-2813A288F949}">
      <dgm:prSet/>
      <dgm:spPr/>
      <dgm:t>
        <a:bodyPr/>
        <a:lstStyle/>
        <a:p>
          <a:endParaRPr lang="en-US"/>
        </a:p>
      </dgm:t>
    </dgm:pt>
    <dgm:pt modelId="{3D06A468-2B8B-4C87-A2C0-E183C4A07F1C}" type="pres">
      <dgm:prSet presAssocID="{7556A80D-4699-4767-A100-8851F63B44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46126D-25F7-48A1-855A-AD7505AB6952}" type="pres">
      <dgm:prSet presAssocID="{542D7BAC-1335-4E63-B5D6-0CFC96B65A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63D0F-C4F2-4EF7-BFD0-07F6B3190D01}" type="pres">
      <dgm:prSet presAssocID="{542D7BAC-1335-4E63-B5D6-0CFC96B65A4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80856-3705-4E14-8225-DD73F4037E53}" type="pres">
      <dgm:prSet presAssocID="{7E6E8E93-CE43-4C9C-BC06-6E942C6F4F2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94AF2-E2BD-4861-BB20-9C771D28DDF1}" type="pres">
      <dgm:prSet presAssocID="{7E6E8E93-CE43-4C9C-BC06-6E942C6F4F2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E2329-525D-4841-B5D0-2813A288F949}" srcId="{7E6E8E93-CE43-4C9C-BC06-6E942C6F4F27}" destId="{81683F7C-D47D-4CFA-ADFA-EF80AD47F993}" srcOrd="2" destOrd="0" parTransId="{12C8153C-2001-4359-991C-B855BC8B7D19}" sibTransId="{E01DB1F4-6B27-438E-BDBD-62E557AA2730}"/>
    <dgm:cxn modelId="{ED3C7F6D-A49A-44F0-9B3F-F7C0B5EE4391}" srcId="{542D7BAC-1335-4E63-B5D6-0CFC96B65A46}" destId="{3E622B7D-3F5E-4FF8-99AB-67A51E5FEF18}" srcOrd="2" destOrd="0" parTransId="{F84D30A7-25D3-4EEA-9EFA-126C0B16EAA0}" sibTransId="{1AF2F0D8-C053-40B6-9D85-DC550ADF4C27}"/>
    <dgm:cxn modelId="{90DD0D55-8413-410D-A7D1-DBA36D70D72B}" type="presOf" srcId="{F86AB72D-1776-4E55-8B27-D8A841D970C1}" destId="{0D963D0F-C4F2-4EF7-BFD0-07F6B3190D01}" srcOrd="0" destOrd="4" presId="urn:microsoft.com/office/officeart/2005/8/layout/vList2"/>
    <dgm:cxn modelId="{2371A09B-6304-47FB-824D-48119F5E7046}" srcId="{7556A80D-4699-4767-A100-8851F63B442F}" destId="{7E6E8E93-CE43-4C9C-BC06-6E942C6F4F27}" srcOrd="1" destOrd="0" parTransId="{05BE19A1-4BFC-4B80-A5AA-DAF2F91DC9C4}" sibTransId="{F2E101B5-9CB8-4D90-AED1-0445B55FAA85}"/>
    <dgm:cxn modelId="{ABC11582-E5EF-4D0D-8D30-9A06DCD9CB16}" type="presOf" srcId="{D59661B5-D249-4F32-A72C-18291B48B797}" destId="{0D963D0F-C4F2-4EF7-BFD0-07F6B3190D01}" srcOrd="0" destOrd="3" presId="urn:microsoft.com/office/officeart/2005/8/layout/vList2"/>
    <dgm:cxn modelId="{0034DD71-E54E-4F02-8B70-68684FDC4AF0}" type="presOf" srcId="{7E6E8E93-CE43-4C9C-BC06-6E942C6F4F27}" destId="{12280856-3705-4E14-8225-DD73F4037E53}" srcOrd="0" destOrd="0" presId="urn:microsoft.com/office/officeart/2005/8/layout/vList2"/>
    <dgm:cxn modelId="{1E5AA2AB-C1B2-4950-B9D1-215E0A673E56}" type="presOf" srcId="{B222B9CD-9C7D-4654-BE8E-18D65E4298A7}" destId="{0D963D0F-C4F2-4EF7-BFD0-07F6B3190D01}" srcOrd="0" destOrd="0" presId="urn:microsoft.com/office/officeart/2005/8/layout/vList2"/>
    <dgm:cxn modelId="{2A16FCF6-BE69-43D3-A07D-6D2574280621}" srcId="{542D7BAC-1335-4E63-B5D6-0CFC96B65A46}" destId="{F86AB72D-1776-4E55-8B27-D8A841D970C1}" srcOrd="4" destOrd="0" parTransId="{ED56521B-CC23-4CB1-8F3A-280474A94049}" sibTransId="{827EDDE9-655F-4A96-A454-944D5DCC8900}"/>
    <dgm:cxn modelId="{6D8568D6-2F38-4826-93C4-0E7F89F518D8}" type="presOf" srcId="{3E622B7D-3F5E-4FF8-99AB-67A51E5FEF18}" destId="{0D963D0F-C4F2-4EF7-BFD0-07F6B3190D01}" srcOrd="0" destOrd="2" presId="urn:microsoft.com/office/officeart/2005/8/layout/vList2"/>
    <dgm:cxn modelId="{3CFADF99-C877-475C-8E63-92E8A96761AB}" type="presOf" srcId="{8BAF9764-606B-4B69-AD96-04D255F770DE}" destId="{9A094AF2-E2BD-4861-BB20-9C771D28DDF1}" srcOrd="0" destOrd="1" presId="urn:microsoft.com/office/officeart/2005/8/layout/vList2"/>
    <dgm:cxn modelId="{C2DFEDF5-A9B1-43FE-BBB1-310D4FAD5A7F}" type="presOf" srcId="{7556A80D-4699-4767-A100-8851F63B442F}" destId="{3D06A468-2B8B-4C87-A2C0-E183C4A07F1C}" srcOrd="0" destOrd="0" presId="urn:microsoft.com/office/officeart/2005/8/layout/vList2"/>
    <dgm:cxn modelId="{1C407935-CBDE-4310-BC57-E791007A80CE}" srcId="{542D7BAC-1335-4E63-B5D6-0CFC96B65A46}" destId="{B222B9CD-9C7D-4654-BE8E-18D65E4298A7}" srcOrd="0" destOrd="0" parTransId="{C75DB2C9-E2B7-417D-9769-BDD1DE025324}" sibTransId="{E011EB5E-CA41-4F98-A9CD-92F65B3FD290}"/>
    <dgm:cxn modelId="{F65C6435-0365-4EFD-AE71-2F4B663CADDA}" type="presOf" srcId="{6706B659-A1A1-40E0-A763-596CB8FE7A58}" destId="{0D963D0F-C4F2-4EF7-BFD0-07F6B3190D01}" srcOrd="0" destOrd="1" presId="urn:microsoft.com/office/officeart/2005/8/layout/vList2"/>
    <dgm:cxn modelId="{FD6218EA-494D-407E-8FE4-64640A843271}" srcId="{7E6E8E93-CE43-4C9C-BC06-6E942C6F4F27}" destId="{8BAF9764-606B-4B69-AD96-04D255F770DE}" srcOrd="1" destOrd="0" parTransId="{26ABB20D-16CA-4DAD-8FAF-963915EC1737}" sibTransId="{9596D8BD-0B76-470F-811E-0FD577251AE1}"/>
    <dgm:cxn modelId="{8FFA46AD-1C2B-49DF-8781-F30734ED8C45}" srcId="{542D7BAC-1335-4E63-B5D6-0CFC96B65A46}" destId="{D59661B5-D249-4F32-A72C-18291B48B797}" srcOrd="3" destOrd="0" parTransId="{CCD02818-1155-4B8D-9513-C590BF4C5F5E}" sibTransId="{DD1689FE-375D-42A1-B449-9DBB69E6F22E}"/>
    <dgm:cxn modelId="{DF2B9DB7-F2BA-4991-9AB2-A9DE13EDEC1C}" srcId="{7E6E8E93-CE43-4C9C-BC06-6E942C6F4F27}" destId="{9B6BEDC9-9F76-43D8-A564-E6CE3BA590AB}" srcOrd="0" destOrd="0" parTransId="{10209FB1-9231-4879-85C2-03A596185E50}" sibTransId="{E2C6686C-8CF9-4093-A90C-1D23FBCD686E}"/>
    <dgm:cxn modelId="{8D1BD27F-A7B1-40D5-9C09-BA884DDA9849}" type="presOf" srcId="{81683F7C-D47D-4CFA-ADFA-EF80AD47F993}" destId="{9A094AF2-E2BD-4861-BB20-9C771D28DDF1}" srcOrd="0" destOrd="2" presId="urn:microsoft.com/office/officeart/2005/8/layout/vList2"/>
    <dgm:cxn modelId="{DC456145-2BCA-4D4C-B0EA-F27B5061A324}" type="presOf" srcId="{542D7BAC-1335-4E63-B5D6-0CFC96B65A46}" destId="{BF46126D-25F7-48A1-855A-AD7505AB6952}" srcOrd="0" destOrd="0" presId="urn:microsoft.com/office/officeart/2005/8/layout/vList2"/>
    <dgm:cxn modelId="{09658256-D109-40F8-B7D6-456E63538CDA}" srcId="{7556A80D-4699-4767-A100-8851F63B442F}" destId="{542D7BAC-1335-4E63-B5D6-0CFC96B65A46}" srcOrd="0" destOrd="0" parTransId="{34E82731-5E58-4A81-B083-6F4EAD433B91}" sibTransId="{6A0EC2B3-0FB9-4F65-820E-DDD33E51F7CF}"/>
    <dgm:cxn modelId="{F28E8F11-0A26-4DDD-B82B-AD023D99901C}" type="presOf" srcId="{9B6BEDC9-9F76-43D8-A564-E6CE3BA590AB}" destId="{9A094AF2-E2BD-4861-BB20-9C771D28DDF1}" srcOrd="0" destOrd="0" presId="urn:microsoft.com/office/officeart/2005/8/layout/vList2"/>
    <dgm:cxn modelId="{85CF8BFD-75BE-4243-BE04-54259A086CD0}" srcId="{542D7BAC-1335-4E63-B5D6-0CFC96B65A46}" destId="{6706B659-A1A1-40E0-A763-596CB8FE7A58}" srcOrd="1" destOrd="0" parTransId="{41627065-EC9A-4053-BC46-96AB3DE73A9C}" sibTransId="{1CC1E93B-8059-4ED5-A594-7F89B9816665}"/>
    <dgm:cxn modelId="{D8A48FA8-02D3-487E-BAF1-7706C8E0EB99}" type="presParOf" srcId="{3D06A468-2B8B-4C87-A2C0-E183C4A07F1C}" destId="{BF46126D-25F7-48A1-855A-AD7505AB6952}" srcOrd="0" destOrd="0" presId="urn:microsoft.com/office/officeart/2005/8/layout/vList2"/>
    <dgm:cxn modelId="{F5BCA908-6289-4C65-A0FA-7FAAF1B4B5C9}" type="presParOf" srcId="{3D06A468-2B8B-4C87-A2C0-E183C4A07F1C}" destId="{0D963D0F-C4F2-4EF7-BFD0-07F6B3190D01}" srcOrd="1" destOrd="0" presId="urn:microsoft.com/office/officeart/2005/8/layout/vList2"/>
    <dgm:cxn modelId="{FAB66F48-8114-4710-8EA8-B3EFB7B72BFD}" type="presParOf" srcId="{3D06A468-2B8B-4C87-A2C0-E183C4A07F1C}" destId="{12280856-3705-4E14-8225-DD73F4037E53}" srcOrd="2" destOrd="0" presId="urn:microsoft.com/office/officeart/2005/8/layout/vList2"/>
    <dgm:cxn modelId="{50A1A479-C113-4223-9273-90AEAFBE3EEF}" type="presParOf" srcId="{3D06A468-2B8B-4C87-A2C0-E183C4A07F1C}" destId="{9A094AF2-E2BD-4861-BB20-9C771D28DD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DFF09-CC2A-47E6-9B45-40DD0B431F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47F07-203A-481B-BC7A-FDC3C3C73ED5}">
      <dgm:prSet/>
      <dgm:spPr/>
      <dgm:t>
        <a:bodyPr/>
        <a:lstStyle/>
        <a:p>
          <a:pPr rtl="0"/>
          <a:r>
            <a:rPr lang="en-US" b="1" dirty="0" smtClean="0"/>
            <a:t>Harmonic readings are slow</a:t>
          </a:r>
          <a:endParaRPr lang="en-US" b="1" dirty="0"/>
        </a:p>
      </dgm:t>
    </dgm:pt>
    <dgm:pt modelId="{6423C665-A094-406D-BC64-91E9E98C5A41}" type="parTrans" cxnId="{2F4FAB45-B07C-4D77-AA72-3F5A00B6A612}">
      <dgm:prSet/>
      <dgm:spPr/>
      <dgm:t>
        <a:bodyPr/>
        <a:lstStyle/>
        <a:p>
          <a:endParaRPr lang="en-US"/>
        </a:p>
      </dgm:t>
    </dgm:pt>
    <dgm:pt modelId="{E1DF2CF0-E529-4E93-A8D4-689E206E7E42}" type="sibTrans" cxnId="{2F4FAB45-B07C-4D77-AA72-3F5A00B6A612}">
      <dgm:prSet/>
      <dgm:spPr/>
      <dgm:t>
        <a:bodyPr/>
        <a:lstStyle/>
        <a:p>
          <a:endParaRPr lang="en-US"/>
        </a:p>
      </dgm:t>
    </dgm:pt>
    <dgm:pt modelId="{AB94318E-18A6-4126-99AB-C34112DB0787}">
      <dgm:prSet/>
      <dgm:spPr/>
      <dgm:t>
        <a:bodyPr/>
        <a:lstStyle/>
        <a:p>
          <a:pPr rtl="0"/>
          <a:r>
            <a:rPr lang="en-US" smtClean="0"/>
            <a:t>Limitation of MAXQ3183</a:t>
          </a:r>
          <a:endParaRPr lang="en-US"/>
        </a:p>
      </dgm:t>
    </dgm:pt>
    <dgm:pt modelId="{E7DA807C-4CDC-4606-8E2A-F08D6160285E}" type="parTrans" cxnId="{4228A9C6-38C1-48D0-B60A-0D8C664F194C}">
      <dgm:prSet/>
      <dgm:spPr/>
      <dgm:t>
        <a:bodyPr/>
        <a:lstStyle/>
        <a:p>
          <a:endParaRPr lang="en-US"/>
        </a:p>
      </dgm:t>
    </dgm:pt>
    <dgm:pt modelId="{C2FED9E2-1DB2-4E5A-8925-6D9E5199CA6C}" type="sibTrans" cxnId="{4228A9C6-38C1-48D0-B60A-0D8C664F194C}">
      <dgm:prSet/>
      <dgm:spPr/>
      <dgm:t>
        <a:bodyPr/>
        <a:lstStyle/>
        <a:p>
          <a:endParaRPr lang="en-US"/>
        </a:p>
      </dgm:t>
    </dgm:pt>
    <dgm:pt modelId="{44F283C9-E6E9-4595-9ACA-0C54A0DC2258}">
      <dgm:prSet/>
      <dgm:spPr/>
      <dgm:t>
        <a:bodyPr/>
        <a:lstStyle/>
        <a:p>
          <a:pPr rtl="0"/>
          <a:r>
            <a:rPr lang="en-US" dirty="0" smtClean="0"/>
            <a:t>Around ½ second for each additional harmonic measurement if different harmonic measurements are read in series</a:t>
          </a:r>
          <a:endParaRPr lang="en-US" dirty="0"/>
        </a:p>
      </dgm:t>
    </dgm:pt>
    <dgm:pt modelId="{276C871C-9C62-4BA2-ABA7-3D8D58962B28}" type="parTrans" cxnId="{39A438CD-379A-463F-BE70-875C4B9983EB}">
      <dgm:prSet/>
      <dgm:spPr/>
      <dgm:t>
        <a:bodyPr/>
        <a:lstStyle/>
        <a:p>
          <a:endParaRPr lang="en-US"/>
        </a:p>
      </dgm:t>
    </dgm:pt>
    <dgm:pt modelId="{AF372701-4EDB-47CD-91DF-EF9AB48F2FD5}" type="sibTrans" cxnId="{39A438CD-379A-463F-BE70-875C4B9983EB}">
      <dgm:prSet/>
      <dgm:spPr/>
      <dgm:t>
        <a:bodyPr/>
        <a:lstStyle/>
        <a:p>
          <a:endParaRPr lang="en-US"/>
        </a:p>
      </dgm:t>
    </dgm:pt>
    <dgm:pt modelId="{70A60DFD-3070-4FCD-9658-B781BFADEC67}">
      <dgm:prSet/>
      <dgm:spPr/>
      <dgm:t>
        <a:bodyPr/>
        <a:lstStyle/>
        <a:p>
          <a:pPr rtl="0"/>
          <a:r>
            <a:rPr lang="en-US" b="1" dirty="0" smtClean="0"/>
            <a:t>Everything on the Arduino program is hardcoded</a:t>
          </a:r>
          <a:endParaRPr lang="en-US" b="1" dirty="0"/>
        </a:p>
      </dgm:t>
    </dgm:pt>
    <dgm:pt modelId="{49E17389-2C0E-42A0-93A8-EA561A1ABA2A}" type="parTrans" cxnId="{1CACFFCF-1764-4866-97DF-852993DA4771}">
      <dgm:prSet/>
      <dgm:spPr/>
      <dgm:t>
        <a:bodyPr/>
        <a:lstStyle/>
        <a:p>
          <a:endParaRPr lang="en-US"/>
        </a:p>
      </dgm:t>
    </dgm:pt>
    <dgm:pt modelId="{5F6DE09F-139D-4401-9689-1F214852D692}" type="sibTrans" cxnId="{1CACFFCF-1764-4866-97DF-852993DA4771}">
      <dgm:prSet/>
      <dgm:spPr/>
      <dgm:t>
        <a:bodyPr/>
        <a:lstStyle/>
        <a:p>
          <a:endParaRPr lang="en-US"/>
        </a:p>
      </dgm:t>
    </dgm:pt>
    <dgm:pt modelId="{A4CF3DAD-3EDA-4A28-8E65-C3CCC1299C45}">
      <dgm:prSet/>
      <dgm:spPr/>
      <dgm:t>
        <a:bodyPr/>
        <a:lstStyle/>
        <a:p>
          <a:pPr rtl="0"/>
          <a:r>
            <a:rPr lang="en-US" smtClean="0"/>
            <a:t>Calibration is hardcoded</a:t>
          </a:r>
          <a:endParaRPr lang="en-US"/>
        </a:p>
      </dgm:t>
    </dgm:pt>
    <dgm:pt modelId="{17442B55-E339-4445-96E2-F2EF03E170E8}" type="parTrans" cxnId="{303A1ADE-C5BC-4677-BC31-32BC094458A2}">
      <dgm:prSet/>
      <dgm:spPr/>
      <dgm:t>
        <a:bodyPr/>
        <a:lstStyle/>
        <a:p>
          <a:endParaRPr lang="en-US"/>
        </a:p>
      </dgm:t>
    </dgm:pt>
    <dgm:pt modelId="{FAB178A7-6601-4D55-B8DC-4A6D0A501E93}" type="sibTrans" cxnId="{303A1ADE-C5BC-4677-BC31-32BC094458A2}">
      <dgm:prSet/>
      <dgm:spPr/>
      <dgm:t>
        <a:bodyPr/>
        <a:lstStyle/>
        <a:p>
          <a:endParaRPr lang="en-US"/>
        </a:p>
      </dgm:t>
    </dgm:pt>
    <dgm:pt modelId="{585066DF-5E95-44EC-9037-8A5655E36699}">
      <dgm:prSet/>
      <dgm:spPr/>
      <dgm:t>
        <a:bodyPr/>
        <a:lstStyle/>
        <a:p>
          <a:pPr rtl="0"/>
          <a:r>
            <a:rPr lang="en-US" dirty="0" smtClean="0"/>
            <a:t>Set of measurements read is hardcoded</a:t>
          </a:r>
          <a:endParaRPr lang="en-US" dirty="0"/>
        </a:p>
      </dgm:t>
    </dgm:pt>
    <dgm:pt modelId="{F97022F0-6D0C-4080-8E71-DF7EEA943AD3}" type="parTrans" cxnId="{71DD9781-4F95-46F8-B340-6EAFAC8E0C38}">
      <dgm:prSet/>
      <dgm:spPr/>
      <dgm:t>
        <a:bodyPr/>
        <a:lstStyle/>
        <a:p>
          <a:endParaRPr lang="en-US"/>
        </a:p>
      </dgm:t>
    </dgm:pt>
    <dgm:pt modelId="{CCF23139-7ED8-4FED-9B13-4238A7FD8C71}" type="sibTrans" cxnId="{71DD9781-4F95-46F8-B340-6EAFAC8E0C38}">
      <dgm:prSet/>
      <dgm:spPr/>
      <dgm:t>
        <a:bodyPr/>
        <a:lstStyle/>
        <a:p>
          <a:endParaRPr lang="en-US"/>
        </a:p>
      </dgm:t>
    </dgm:pt>
    <dgm:pt modelId="{C6CFBF7A-AF2E-4429-9DEB-2FC7922414CA}">
      <dgm:prSet/>
      <dgm:spPr/>
      <dgm:t>
        <a:bodyPr/>
        <a:lstStyle/>
        <a:p>
          <a:pPr rtl="0"/>
          <a:r>
            <a:rPr lang="en-US" b="1" smtClean="0"/>
            <a:t>WiFly Shield’s wireless security protocol choices are limited</a:t>
          </a:r>
          <a:endParaRPr lang="en-US" b="1"/>
        </a:p>
      </dgm:t>
    </dgm:pt>
    <dgm:pt modelId="{BD78230B-EE61-4A44-A32C-B45D7616B746}" type="parTrans" cxnId="{1C4507EF-5C16-404F-A33B-98619B291A67}">
      <dgm:prSet/>
      <dgm:spPr/>
      <dgm:t>
        <a:bodyPr/>
        <a:lstStyle/>
        <a:p>
          <a:endParaRPr lang="en-US"/>
        </a:p>
      </dgm:t>
    </dgm:pt>
    <dgm:pt modelId="{AC9E2E1C-8C91-40B6-90E6-5B2035BFBE9B}" type="sibTrans" cxnId="{1C4507EF-5C16-404F-A33B-98619B291A67}">
      <dgm:prSet/>
      <dgm:spPr/>
      <dgm:t>
        <a:bodyPr/>
        <a:lstStyle/>
        <a:p>
          <a:endParaRPr lang="en-US"/>
        </a:p>
      </dgm:t>
    </dgm:pt>
    <dgm:pt modelId="{C24B8E22-17D0-4E38-8183-959B2A7BE7CF}">
      <dgm:prSet/>
      <dgm:spPr/>
      <dgm:t>
        <a:bodyPr/>
        <a:lstStyle/>
        <a:p>
          <a:pPr rtl="0"/>
          <a:r>
            <a:rPr lang="en-US" dirty="0" smtClean="0"/>
            <a:t>Currently require a dedicated SSID that uses WPA2-PSK (AES) from the University wireless network: Roving1</a:t>
          </a:r>
          <a:endParaRPr lang="en-US" dirty="0"/>
        </a:p>
      </dgm:t>
    </dgm:pt>
    <dgm:pt modelId="{88AC6B0D-876E-4D71-95E9-EA3365BEA925}" type="parTrans" cxnId="{B3C562A1-400C-4019-9740-A3D51B93E41D}">
      <dgm:prSet/>
      <dgm:spPr/>
      <dgm:t>
        <a:bodyPr/>
        <a:lstStyle/>
        <a:p>
          <a:endParaRPr lang="en-US"/>
        </a:p>
      </dgm:t>
    </dgm:pt>
    <dgm:pt modelId="{6F122989-7CFA-41CF-8793-2160374A72AD}" type="sibTrans" cxnId="{B3C562A1-400C-4019-9740-A3D51B93E41D}">
      <dgm:prSet/>
      <dgm:spPr/>
      <dgm:t>
        <a:bodyPr/>
        <a:lstStyle/>
        <a:p>
          <a:endParaRPr lang="en-US"/>
        </a:p>
      </dgm:t>
    </dgm:pt>
    <dgm:pt modelId="{5F95BFEB-8A1B-4A3A-A2F3-B8C23BB5E13C}">
      <dgm:prSet/>
      <dgm:spPr/>
      <dgm:t>
        <a:bodyPr/>
        <a:lstStyle/>
        <a:p>
          <a:pPr rtl="0"/>
          <a:r>
            <a:rPr lang="en-US" dirty="0" smtClean="0"/>
            <a:t>This SSID is not available at every access point</a:t>
          </a:r>
          <a:endParaRPr lang="en-US" dirty="0"/>
        </a:p>
      </dgm:t>
    </dgm:pt>
    <dgm:pt modelId="{5BD1EA49-65CC-4D4B-823B-C39EA6B24C79}" type="parTrans" cxnId="{D7105DFE-0318-443E-A43F-2FA9C77B1B1B}">
      <dgm:prSet/>
      <dgm:spPr/>
      <dgm:t>
        <a:bodyPr/>
        <a:lstStyle/>
        <a:p>
          <a:endParaRPr lang="en-US"/>
        </a:p>
      </dgm:t>
    </dgm:pt>
    <dgm:pt modelId="{6211E4B9-B6C3-42EF-8E4F-1443B199331B}" type="sibTrans" cxnId="{D7105DFE-0318-443E-A43F-2FA9C77B1B1B}">
      <dgm:prSet/>
      <dgm:spPr/>
      <dgm:t>
        <a:bodyPr/>
        <a:lstStyle/>
        <a:p>
          <a:endParaRPr lang="en-US"/>
        </a:p>
      </dgm:t>
    </dgm:pt>
    <dgm:pt modelId="{DB7D3CFB-B0B8-436E-8523-F5FA1B725315}">
      <dgm:prSet/>
      <dgm:spPr/>
      <dgm:t>
        <a:bodyPr/>
        <a:lstStyle/>
        <a:p>
          <a:pPr rtl="0"/>
          <a:r>
            <a:rPr lang="en-US" b="1" smtClean="0"/>
            <a:t>Website’s scheduling function requires rework</a:t>
          </a:r>
          <a:endParaRPr lang="en-US" b="1"/>
        </a:p>
      </dgm:t>
    </dgm:pt>
    <dgm:pt modelId="{63CE305B-651E-4976-81FE-88FEFDC7065F}" type="parTrans" cxnId="{09DF02EA-D2F6-4311-BCCC-C07B5108C2D6}">
      <dgm:prSet/>
      <dgm:spPr/>
      <dgm:t>
        <a:bodyPr/>
        <a:lstStyle/>
        <a:p>
          <a:endParaRPr lang="en-US"/>
        </a:p>
      </dgm:t>
    </dgm:pt>
    <dgm:pt modelId="{4DA5B864-1458-41C5-B6AE-CA631B237EB6}" type="sibTrans" cxnId="{09DF02EA-D2F6-4311-BCCC-C07B5108C2D6}">
      <dgm:prSet/>
      <dgm:spPr/>
      <dgm:t>
        <a:bodyPr/>
        <a:lstStyle/>
        <a:p>
          <a:endParaRPr lang="en-US"/>
        </a:p>
      </dgm:t>
    </dgm:pt>
    <dgm:pt modelId="{19EE9EC4-FC1A-49B9-BBF6-6CCECB0BA710}">
      <dgm:prSet/>
      <dgm:spPr/>
      <dgm:t>
        <a:bodyPr/>
        <a:lstStyle/>
        <a:p>
          <a:pPr rtl="0"/>
          <a:r>
            <a:rPr lang="en-US" smtClean="0"/>
            <a:t>The “at” program currently used to schedule the data collection task on the server is not ideal</a:t>
          </a:r>
          <a:endParaRPr lang="en-US"/>
        </a:p>
      </dgm:t>
    </dgm:pt>
    <dgm:pt modelId="{27679200-459A-491A-9FE7-B0F2AE1FE7B6}" type="parTrans" cxnId="{896EA1C0-57AD-41F5-9444-3903C90F2436}">
      <dgm:prSet/>
      <dgm:spPr/>
      <dgm:t>
        <a:bodyPr/>
        <a:lstStyle/>
        <a:p>
          <a:endParaRPr lang="en-US"/>
        </a:p>
      </dgm:t>
    </dgm:pt>
    <dgm:pt modelId="{7A4E6DFA-40E8-40B6-8D34-EDDF60FD5DB8}" type="sibTrans" cxnId="{896EA1C0-57AD-41F5-9444-3903C90F2436}">
      <dgm:prSet/>
      <dgm:spPr/>
      <dgm:t>
        <a:bodyPr/>
        <a:lstStyle/>
        <a:p>
          <a:endParaRPr lang="en-US"/>
        </a:p>
      </dgm:t>
    </dgm:pt>
    <dgm:pt modelId="{4293A85A-2407-470B-8139-C8B80DE385E7}">
      <dgm:prSet/>
      <dgm:spPr/>
      <dgm:t>
        <a:bodyPr/>
        <a:lstStyle/>
        <a:p>
          <a:pPr rtl="0"/>
          <a:endParaRPr lang="en-US" dirty="0"/>
        </a:p>
      </dgm:t>
    </dgm:pt>
    <dgm:pt modelId="{DF9F5C8C-E991-462D-8E49-DF46A34EF6C6}" type="parTrans" cxnId="{C8574E9B-3FB4-4E06-BAF2-E0A27FF48508}">
      <dgm:prSet/>
      <dgm:spPr/>
      <dgm:t>
        <a:bodyPr/>
        <a:lstStyle/>
        <a:p>
          <a:endParaRPr lang="en-US"/>
        </a:p>
      </dgm:t>
    </dgm:pt>
    <dgm:pt modelId="{CEF04337-DDC3-4292-B720-F4ABFADB0786}" type="sibTrans" cxnId="{C8574E9B-3FB4-4E06-BAF2-E0A27FF48508}">
      <dgm:prSet/>
      <dgm:spPr/>
      <dgm:t>
        <a:bodyPr/>
        <a:lstStyle/>
        <a:p>
          <a:endParaRPr lang="en-US"/>
        </a:p>
      </dgm:t>
    </dgm:pt>
    <dgm:pt modelId="{7DD56076-F199-486A-8BAB-AB782BCB6F71}">
      <dgm:prSet/>
      <dgm:spPr/>
      <dgm:t>
        <a:bodyPr/>
        <a:lstStyle/>
        <a:p>
          <a:pPr rtl="0"/>
          <a:endParaRPr lang="en-US" dirty="0"/>
        </a:p>
      </dgm:t>
    </dgm:pt>
    <dgm:pt modelId="{8EC45580-B8BD-4C26-A0DD-6084705BCABB}" type="parTrans" cxnId="{3464B82C-F196-40DA-9AA1-B08411F276E3}">
      <dgm:prSet/>
      <dgm:spPr/>
      <dgm:t>
        <a:bodyPr/>
        <a:lstStyle/>
        <a:p>
          <a:endParaRPr lang="en-US"/>
        </a:p>
      </dgm:t>
    </dgm:pt>
    <dgm:pt modelId="{924F4CEA-745A-4C12-864C-824B2A3B7F99}" type="sibTrans" cxnId="{3464B82C-F196-40DA-9AA1-B08411F276E3}">
      <dgm:prSet/>
      <dgm:spPr/>
      <dgm:t>
        <a:bodyPr/>
        <a:lstStyle/>
        <a:p>
          <a:endParaRPr lang="en-US"/>
        </a:p>
      </dgm:t>
    </dgm:pt>
    <dgm:pt modelId="{7011F73D-C353-4588-A779-8E145E5F9E75}">
      <dgm:prSet/>
      <dgm:spPr/>
      <dgm:t>
        <a:bodyPr/>
        <a:lstStyle/>
        <a:p>
          <a:pPr rtl="0"/>
          <a:endParaRPr lang="en-US" dirty="0"/>
        </a:p>
      </dgm:t>
    </dgm:pt>
    <dgm:pt modelId="{A91E1CC2-7E44-478F-8CDC-537EF3EF3033}" type="parTrans" cxnId="{59F61BD8-8A4D-488D-8DB4-BA86D743C491}">
      <dgm:prSet/>
      <dgm:spPr/>
      <dgm:t>
        <a:bodyPr/>
        <a:lstStyle/>
        <a:p>
          <a:endParaRPr lang="en-US"/>
        </a:p>
      </dgm:t>
    </dgm:pt>
    <dgm:pt modelId="{D0C5C7EE-8FB9-4EB8-A284-14415F317612}" type="sibTrans" cxnId="{59F61BD8-8A4D-488D-8DB4-BA86D743C491}">
      <dgm:prSet/>
      <dgm:spPr/>
      <dgm:t>
        <a:bodyPr/>
        <a:lstStyle/>
        <a:p>
          <a:endParaRPr lang="en-US"/>
        </a:p>
      </dgm:t>
    </dgm:pt>
    <dgm:pt modelId="{9F77E8D5-D018-4336-AD5A-F1F1D2841D6D}" type="pres">
      <dgm:prSet presAssocID="{442DFF09-CC2A-47E6-9B45-40DD0B431F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774FB1-E562-4C5E-9F3C-AF6DD4EF4473}" type="pres">
      <dgm:prSet presAssocID="{88A47F07-203A-481B-BC7A-FDC3C3C73E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5036A-9BE7-4816-B9F9-D603B4E6D33C}" type="pres">
      <dgm:prSet presAssocID="{88A47F07-203A-481B-BC7A-FDC3C3C73ED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DCFB1-B475-48C2-ACAD-E5CD190CC22D}" type="pres">
      <dgm:prSet presAssocID="{70A60DFD-3070-4FCD-9658-B781BFADEC6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33F43-DAE4-4FA5-8051-8ED40D10A723}" type="pres">
      <dgm:prSet presAssocID="{70A60DFD-3070-4FCD-9658-B781BFADEC6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3CC12-1C8B-4FDA-BEBA-C0C92DC2C831}" type="pres">
      <dgm:prSet presAssocID="{C6CFBF7A-AF2E-4429-9DEB-2FC7922414C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0D297-7386-4563-8587-9629727A84BA}" type="pres">
      <dgm:prSet presAssocID="{C6CFBF7A-AF2E-4429-9DEB-2FC7922414C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3D95B-A564-4B7C-87C0-9AB3DE7C6EE5}" type="pres">
      <dgm:prSet presAssocID="{DB7D3CFB-B0B8-436E-8523-F5FA1B72531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61E1E-2CE0-46B4-A801-A8735FBE4487}" type="pres">
      <dgm:prSet presAssocID="{DB7D3CFB-B0B8-436E-8523-F5FA1B72531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105DFE-0318-443E-A43F-2FA9C77B1B1B}" srcId="{C6CFBF7A-AF2E-4429-9DEB-2FC7922414CA}" destId="{5F95BFEB-8A1B-4A3A-A2F3-B8C23BB5E13C}" srcOrd="1" destOrd="0" parTransId="{5BD1EA49-65CC-4D4B-823B-C39EA6B24C79}" sibTransId="{6211E4B9-B6C3-42EF-8E4F-1443B199331B}"/>
    <dgm:cxn modelId="{59F61BD8-8A4D-488D-8DB4-BA86D743C491}" srcId="{C6CFBF7A-AF2E-4429-9DEB-2FC7922414CA}" destId="{7011F73D-C353-4588-A779-8E145E5F9E75}" srcOrd="2" destOrd="0" parTransId="{A91E1CC2-7E44-478F-8CDC-537EF3EF3033}" sibTransId="{D0C5C7EE-8FB9-4EB8-A284-14415F317612}"/>
    <dgm:cxn modelId="{3464B82C-F196-40DA-9AA1-B08411F276E3}" srcId="{70A60DFD-3070-4FCD-9658-B781BFADEC67}" destId="{7DD56076-F199-486A-8BAB-AB782BCB6F71}" srcOrd="2" destOrd="0" parTransId="{8EC45580-B8BD-4C26-A0DD-6084705BCABB}" sibTransId="{924F4CEA-745A-4C12-864C-824B2A3B7F99}"/>
    <dgm:cxn modelId="{4062DC87-4039-49EB-A80B-F0A49AE06801}" type="presOf" srcId="{C6CFBF7A-AF2E-4429-9DEB-2FC7922414CA}" destId="{EAE3CC12-1C8B-4FDA-BEBA-C0C92DC2C831}" srcOrd="0" destOrd="0" presId="urn:microsoft.com/office/officeart/2005/8/layout/vList2"/>
    <dgm:cxn modelId="{07C1FD35-F1A7-4984-A56D-D82385BF8AE1}" type="presOf" srcId="{7011F73D-C353-4588-A779-8E145E5F9E75}" destId="{E9B0D297-7386-4563-8587-9629727A84BA}" srcOrd="0" destOrd="2" presId="urn:microsoft.com/office/officeart/2005/8/layout/vList2"/>
    <dgm:cxn modelId="{408E6DA9-0A9C-43B1-87D2-8D6476B7A309}" type="presOf" srcId="{5F95BFEB-8A1B-4A3A-A2F3-B8C23BB5E13C}" destId="{E9B0D297-7386-4563-8587-9629727A84BA}" srcOrd="0" destOrd="1" presId="urn:microsoft.com/office/officeart/2005/8/layout/vList2"/>
    <dgm:cxn modelId="{4228A9C6-38C1-48D0-B60A-0D8C664F194C}" srcId="{88A47F07-203A-481B-BC7A-FDC3C3C73ED5}" destId="{AB94318E-18A6-4126-99AB-C34112DB0787}" srcOrd="0" destOrd="0" parTransId="{E7DA807C-4CDC-4606-8E2A-F08D6160285E}" sibTransId="{C2FED9E2-1DB2-4E5A-8925-6D9E5199CA6C}"/>
    <dgm:cxn modelId="{B3C562A1-400C-4019-9740-A3D51B93E41D}" srcId="{C6CFBF7A-AF2E-4429-9DEB-2FC7922414CA}" destId="{C24B8E22-17D0-4E38-8183-959B2A7BE7CF}" srcOrd="0" destOrd="0" parTransId="{88AC6B0D-876E-4D71-95E9-EA3365BEA925}" sibTransId="{6F122989-7CFA-41CF-8793-2160374A72AD}"/>
    <dgm:cxn modelId="{7D9177EE-D2DA-4080-84B3-F0AD7B2D99EF}" type="presOf" srcId="{88A47F07-203A-481B-BC7A-FDC3C3C73ED5}" destId="{44774FB1-E562-4C5E-9F3C-AF6DD4EF4473}" srcOrd="0" destOrd="0" presId="urn:microsoft.com/office/officeart/2005/8/layout/vList2"/>
    <dgm:cxn modelId="{25F988B9-136A-4DCB-A60B-547B0B83A31B}" type="presOf" srcId="{442DFF09-CC2A-47E6-9B45-40DD0B431F69}" destId="{9F77E8D5-D018-4336-AD5A-F1F1D2841D6D}" srcOrd="0" destOrd="0" presId="urn:microsoft.com/office/officeart/2005/8/layout/vList2"/>
    <dgm:cxn modelId="{2F4FAB45-B07C-4D77-AA72-3F5A00B6A612}" srcId="{442DFF09-CC2A-47E6-9B45-40DD0B431F69}" destId="{88A47F07-203A-481B-BC7A-FDC3C3C73ED5}" srcOrd="0" destOrd="0" parTransId="{6423C665-A094-406D-BC64-91E9E98C5A41}" sibTransId="{E1DF2CF0-E529-4E93-A8D4-689E206E7E42}"/>
    <dgm:cxn modelId="{09DF02EA-D2F6-4311-BCCC-C07B5108C2D6}" srcId="{442DFF09-CC2A-47E6-9B45-40DD0B431F69}" destId="{DB7D3CFB-B0B8-436E-8523-F5FA1B725315}" srcOrd="3" destOrd="0" parTransId="{63CE305B-651E-4976-81FE-88FEFDC7065F}" sibTransId="{4DA5B864-1458-41C5-B6AE-CA631B237EB6}"/>
    <dgm:cxn modelId="{303A1ADE-C5BC-4677-BC31-32BC094458A2}" srcId="{70A60DFD-3070-4FCD-9658-B781BFADEC67}" destId="{A4CF3DAD-3EDA-4A28-8E65-C3CCC1299C45}" srcOrd="0" destOrd="0" parTransId="{17442B55-E339-4445-96E2-F2EF03E170E8}" sibTransId="{FAB178A7-6601-4D55-B8DC-4A6D0A501E93}"/>
    <dgm:cxn modelId="{1C4507EF-5C16-404F-A33B-98619B291A67}" srcId="{442DFF09-CC2A-47E6-9B45-40DD0B431F69}" destId="{C6CFBF7A-AF2E-4429-9DEB-2FC7922414CA}" srcOrd="2" destOrd="0" parTransId="{BD78230B-EE61-4A44-A32C-B45D7616B746}" sibTransId="{AC9E2E1C-8C91-40B6-90E6-5B2035BFBE9B}"/>
    <dgm:cxn modelId="{6A54AA8F-0D54-4E6C-9821-C4D898B0214C}" type="presOf" srcId="{4293A85A-2407-470B-8139-C8B80DE385E7}" destId="{D6E5036A-9BE7-4816-B9F9-D603B4E6D33C}" srcOrd="0" destOrd="2" presId="urn:microsoft.com/office/officeart/2005/8/layout/vList2"/>
    <dgm:cxn modelId="{71DD9781-4F95-46F8-B340-6EAFAC8E0C38}" srcId="{70A60DFD-3070-4FCD-9658-B781BFADEC67}" destId="{585066DF-5E95-44EC-9037-8A5655E36699}" srcOrd="1" destOrd="0" parTransId="{F97022F0-6D0C-4080-8E71-DF7EEA943AD3}" sibTransId="{CCF23139-7ED8-4FED-9B13-4238A7FD8C71}"/>
    <dgm:cxn modelId="{0F694851-0C62-4502-B7BB-942996977054}" type="presOf" srcId="{AB94318E-18A6-4126-99AB-C34112DB0787}" destId="{D6E5036A-9BE7-4816-B9F9-D603B4E6D33C}" srcOrd="0" destOrd="0" presId="urn:microsoft.com/office/officeart/2005/8/layout/vList2"/>
    <dgm:cxn modelId="{67B7210F-FFA9-4848-8E11-D1B8847837A6}" type="presOf" srcId="{70A60DFD-3070-4FCD-9658-B781BFADEC67}" destId="{D19DCFB1-B475-48C2-ACAD-E5CD190CC22D}" srcOrd="0" destOrd="0" presId="urn:microsoft.com/office/officeart/2005/8/layout/vList2"/>
    <dgm:cxn modelId="{896EA1C0-57AD-41F5-9444-3903C90F2436}" srcId="{DB7D3CFB-B0B8-436E-8523-F5FA1B725315}" destId="{19EE9EC4-FC1A-49B9-BBF6-6CCECB0BA710}" srcOrd="0" destOrd="0" parTransId="{27679200-459A-491A-9FE7-B0F2AE1FE7B6}" sibTransId="{7A4E6DFA-40E8-40B6-8D34-EDDF60FD5DB8}"/>
    <dgm:cxn modelId="{1CACFFCF-1764-4866-97DF-852993DA4771}" srcId="{442DFF09-CC2A-47E6-9B45-40DD0B431F69}" destId="{70A60DFD-3070-4FCD-9658-B781BFADEC67}" srcOrd="1" destOrd="0" parTransId="{49E17389-2C0E-42A0-93A8-EA561A1ABA2A}" sibTransId="{5F6DE09F-139D-4401-9689-1F214852D692}"/>
    <dgm:cxn modelId="{D4440EEE-7B69-43D0-B3FA-1742F3845042}" type="presOf" srcId="{585066DF-5E95-44EC-9037-8A5655E36699}" destId="{38033F43-DAE4-4FA5-8051-8ED40D10A723}" srcOrd="0" destOrd="1" presId="urn:microsoft.com/office/officeart/2005/8/layout/vList2"/>
    <dgm:cxn modelId="{416FFC37-EC42-4921-8DF9-8681F1197F95}" type="presOf" srcId="{A4CF3DAD-3EDA-4A28-8E65-C3CCC1299C45}" destId="{38033F43-DAE4-4FA5-8051-8ED40D10A723}" srcOrd="0" destOrd="0" presId="urn:microsoft.com/office/officeart/2005/8/layout/vList2"/>
    <dgm:cxn modelId="{39A438CD-379A-463F-BE70-875C4B9983EB}" srcId="{88A47F07-203A-481B-BC7A-FDC3C3C73ED5}" destId="{44F283C9-E6E9-4595-9ACA-0C54A0DC2258}" srcOrd="1" destOrd="0" parTransId="{276C871C-9C62-4BA2-ABA7-3D8D58962B28}" sibTransId="{AF372701-4EDB-47CD-91DF-EF9AB48F2FD5}"/>
    <dgm:cxn modelId="{F4B2CBB2-C798-4F48-98B3-54BF1D858CD9}" type="presOf" srcId="{C24B8E22-17D0-4E38-8183-959B2A7BE7CF}" destId="{E9B0D297-7386-4563-8587-9629727A84BA}" srcOrd="0" destOrd="0" presId="urn:microsoft.com/office/officeart/2005/8/layout/vList2"/>
    <dgm:cxn modelId="{C8574E9B-3FB4-4E06-BAF2-E0A27FF48508}" srcId="{88A47F07-203A-481B-BC7A-FDC3C3C73ED5}" destId="{4293A85A-2407-470B-8139-C8B80DE385E7}" srcOrd="2" destOrd="0" parTransId="{DF9F5C8C-E991-462D-8E49-DF46A34EF6C6}" sibTransId="{CEF04337-DDC3-4292-B720-F4ABFADB0786}"/>
    <dgm:cxn modelId="{8352E0AE-230E-48F9-BC72-522433510A82}" type="presOf" srcId="{44F283C9-E6E9-4595-9ACA-0C54A0DC2258}" destId="{D6E5036A-9BE7-4816-B9F9-D603B4E6D33C}" srcOrd="0" destOrd="1" presId="urn:microsoft.com/office/officeart/2005/8/layout/vList2"/>
    <dgm:cxn modelId="{C362EFDF-3635-43C9-B002-E456E8728A6D}" type="presOf" srcId="{7DD56076-F199-486A-8BAB-AB782BCB6F71}" destId="{38033F43-DAE4-4FA5-8051-8ED40D10A723}" srcOrd="0" destOrd="2" presId="urn:microsoft.com/office/officeart/2005/8/layout/vList2"/>
    <dgm:cxn modelId="{5FA10B31-50D0-4292-99FB-D9486F5E8B86}" type="presOf" srcId="{19EE9EC4-FC1A-49B9-BBF6-6CCECB0BA710}" destId="{B4D61E1E-2CE0-46B4-A801-A8735FBE4487}" srcOrd="0" destOrd="0" presId="urn:microsoft.com/office/officeart/2005/8/layout/vList2"/>
    <dgm:cxn modelId="{D47D3B40-CBB9-4871-B595-9E05A9964390}" type="presOf" srcId="{DB7D3CFB-B0B8-436E-8523-F5FA1B725315}" destId="{80E3D95B-A564-4B7C-87C0-9AB3DE7C6EE5}" srcOrd="0" destOrd="0" presId="urn:microsoft.com/office/officeart/2005/8/layout/vList2"/>
    <dgm:cxn modelId="{C55EB409-BA5C-4D26-9DFE-CA6EB84540F4}" type="presParOf" srcId="{9F77E8D5-D018-4336-AD5A-F1F1D2841D6D}" destId="{44774FB1-E562-4C5E-9F3C-AF6DD4EF4473}" srcOrd="0" destOrd="0" presId="urn:microsoft.com/office/officeart/2005/8/layout/vList2"/>
    <dgm:cxn modelId="{B0287C4C-7371-4C7B-9CD6-9488117255CB}" type="presParOf" srcId="{9F77E8D5-D018-4336-AD5A-F1F1D2841D6D}" destId="{D6E5036A-9BE7-4816-B9F9-D603B4E6D33C}" srcOrd="1" destOrd="0" presId="urn:microsoft.com/office/officeart/2005/8/layout/vList2"/>
    <dgm:cxn modelId="{04DC148A-BF05-4051-9763-347774EC7179}" type="presParOf" srcId="{9F77E8D5-D018-4336-AD5A-F1F1D2841D6D}" destId="{D19DCFB1-B475-48C2-ACAD-E5CD190CC22D}" srcOrd="2" destOrd="0" presId="urn:microsoft.com/office/officeart/2005/8/layout/vList2"/>
    <dgm:cxn modelId="{CBE0C33D-DDF6-4AE0-8E88-7F555B9230E4}" type="presParOf" srcId="{9F77E8D5-D018-4336-AD5A-F1F1D2841D6D}" destId="{38033F43-DAE4-4FA5-8051-8ED40D10A723}" srcOrd="3" destOrd="0" presId="urn:microsoft.com/office/officeart/2005/8/layout/vList2"/>
    <dgm:cxn modelId="{AC287513-5F5C-4201-9902-F427EFAEB6D1}" type="presParOf" srcId="{9F77E8D5-D018-4336-AD5A-F1F1D2841D6D}" destId="{EAE3CC12-1C8B-4FDA-BEBA-C0C92DC2C831}" srcOrd="4" destOrd="0" presId="urn:microsoft.com/office/officeart/2005/8/layout/vList2"/>
    <dgm:cxn modelId="{744F39A2-0B9A-4FF0-97E5-FC6AA36E6124}" type="presParOf" srcId="{9F77E8D5-D018-4336-AD5A-F1F1D2841D6D}" destId="{E9B0D297-7386-4563-8587-9629727A84BA}" srcOrd="5" destOrd="0" presId="urn:microsoft.com/office/officeart/2005/8/layout/vList2"/>
    <dgm:cxn modelId="{1EE8D0E2-BB21-4347-8DB6-402F71751095}" type="presParOf" srcId="{9F77E8D5-D018-4336-AD5A-F1F1D2841D6D}" destId="{80E3D95B-A564-4B7C-87C0-9AB3DE7C6EE5}" srcOrd="6" destOrd="0" presId="urn:microsoft.com/office/officeart/2005/8/layout/vList2"/>
    <dgm:cxn modelId="{44A2F411-5C1D-4B23-9CE5-012561A67707}" type="presParOf" srcId="{9F77E8D5-D018-4336-AD5A-F1F1D2841D6D}" destId="{B4D61E1E-2CE0-46B4-A801-A8735FBE448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2D47-F1C7-4B3E-BFA2-D2CE87D1DECA}">
      <dsp:nvSpPr>
        <dsp:cNvPr id="0" name=""/>
        <dsp:cNvSpPr/>
      </dsp:nvSpPr>
      <dsp:spPr>
        <a:xfrm>
          <a:off x="0" y="344361"/>
          <a:ext cx="8229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Arduino Mega 2560 (Microcontroller)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MAXQ3183 (Power measurement chip, AFE from Maxim)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WiFly</a:t>
          </a:r>
          <a:r>
            <a:rPr lang="en-US" sz="1900" kern="1200" dirty="0" smtClean="0"/>
            <a:t> Shield (</a:t>
          </a:r>
          <a:r>
            <a:rPr lang="en-US" sz="1900" kern="1200" dirty="0" err="1" smtClean="0"/>
            <a:t>Wifi</a:t>
          </a:r>
          <a:r>
            <a:rPr lang="en-US" sz="1900" kern="1200" dirty="0" smtClean="0"/>
            <a:t> module from </a:t>
          </a:r>
          <a:r>
            <a:rPr lang="en-US" sz="1900" kern="1200" dirty="0" err="1" smtClean="0"/>
            <a:t>Sparkfun</a:t>
          </a:r>
          <a:r>
            <a:rPr lang="en-US" sz="1900" kern="1200" dirty="0" smtClean="0"/>
            <a:t>)</a:t>
          </a:r>
          <a:endParaRPr lang="en-US" sz="1900" kern="1200" dirty="0"/>
        </a:p>
      </dsp:txBody>
      <dsp:txXfrm>
        <a:off x="0" y="344361"/>
        <a:ext cx="8229600" cy="1436400"/>
      </dsp:txXfrm>
    </dsp:sp>
    <dsp:sp modelId="{014EE74C-7AFF-4A58-820E-48B732B380EB}">
      <dsp:nvSpPr>
        <dsp:cNvPr id="0" name=""/>
        <dsp:cNvSpPr/>
      </dsp:nvSpPr>
      <dsp:spPr>
        <a:xfrm>
          <a:off x="411480" y="6392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Measurement Device</a:t>
          </a:r>
          <a:endParaRPr lang="en-US" sz="1900" kern="1200" dirty="0"/>
        </a:p>
      </dsp:txBody>
      <dsp:txXfrm>
        <a:off x="438860" y="91301"/>
        <a:ext cx="5705960" cy="506120"/>
      </dsp:txXfrm>
    </dsp:sp>
    <dsp:sp modelId="{65C5036B-6B0F-4ECE-A40C-ADF78697D0A8}">
      <dsp:nvSpPr>
        <dsp:cNvPr id="0" name=""/>
        <dsp:cNvSpPr/>
      </dsp:nvSpPr>
      <dsp:spPr>
        <a:xfrm>
          <a:off x="0" y="2163801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Currently using the University’s server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Apache server with MySQL database</a:t>
          </a:r>
          <a:endParaRPr lang="en-US" sz="1900" kern="1200" dirty="0"/>
        </a:p>
      </dsp:txBody>
      <dsp:txXfrm>
        <a:off x="0" y="2163801"/>
        <a:ext cx="8229600" cy="1107225"/>
      </dsp:txXfrm>
    </dsp:sp>
    <dsp:sp modelId="{92665854-BD42-4DBB-9C3B-850368B9D92B}">
      <dsp:nvSpPr>
        <dsp:cNvPr id="0" name=""/>
        <dsp:cNvSpPr/>
      </dsp:nvSpPr>
      <dsp:spPr>
        <a:xfrm>
          <a:off x="411480" y="1883361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Server</a:t>
          </a:r>
          <a:endParaRPr lang="en-US" sz="1900" kern="1200" dirty="0"/>
        </a:p>
      </dsp:txBody>
      <dsp:txXfrm>
        <a:off x="438860" y="1910741"/>
        <a:ext cx="5705960" cy="506120"/>
      </dsp:txXfrm>
    </dsp:sp>
    <dsp:sp modelId="{F0BFC43F-4B55-4C44-A06E-61A604FBB4F6}">
      <dsp:nvSpPr>
        <dsp:cNvPr id="0" name=""/>
        <dsp:cNvSpPr/>
      </dsp:nvSpPr>
      <dsp:spPr>
        <a:xfrm>
          <a:off x="0" y="3654066"/>
          <a:ext cx="82296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Written in PHP and JavaScript</a:t>
          </a:r>
          <a:endParaRPr lang="en-US" sz="1900" kern="1200" dirty="0"/>
        </a:p>
      </dsp:txBody>
      <dsp:txXfrm>
        <a:off x="0" y="3654066"/>
        <a:ext cx="8229600" cy="807975"/>
      </dsp:txXfrm>
    </dsp:sp>
    <dsp:sp modelId="{8C9F8B44-9D31-4D9A-B02C-4515FCAF53A5}">
      <dsp:nvSpPr>
        <dsp:cNvPr id="0" name=""/>
        <dsp:cNvSpPr/>
      </dsp:nvSpPr>
      <dsp:spPr>
        <a:xfrm>
          <a:off x="411480" y="337362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Online Interface</a:t>
          </a:r>
          <a:endParaRPr lang="en-US" sz="1900" kern="1200" dirty="0"/>
        </a:p>
      </dsp:txBody>
      <dsp:txXfrm>
        <a:off x="438860" y="3401006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6126D-25F7-48A1-855A-AD7505AB6952}">
      <dsp:nvSpPr>
        <dsp:cNvPr id="0" name=""/>
        <dsp:cNvSpPr/>
      </dsp:nvSpPr>
      <dsp:spPr>
        <a:xfrm>
          <a:off x="0" y="7356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MAXQ3183 Measurement Chip</a:t>
          </a:r>
          <a:endParaRPr lang="en-US" sz="2500" kern="1200" dirty="0"/>
        </a:p>
      </dsp:txBody>
      <dsp:txXfrm>
        <a:off x="29271" y="36627"/>
        <a:ext cx="8171058" cy="541083"/>
      </dsp:txXfrm>
    </dsp:sp>
    <dsp:sp modelId="{0D963D0F-C4F2-4EF7-BFD0-07F6B3190D01}">
      <dsp:nvSpPr>
        <dsp:cNvPr id="0" name=""/>
        <dsp:cNvSpPr/>
      </dsp:nvSpPr>
      <dsp:spPr>
        <a:xfrm>
          <a:off x="0" y="606981"/>
          <a:ext cx="8229600" cy="22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Operates at 8MHz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ADC samples all analog inputs in 360us (2778 samples per second)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Line parameters are calculated every DSP cycle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 DSP cycle is the time of a line cycle multiplied by cycle count (programmable)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With a nominally 60Hz line cycle (16.67ms) and the cycle count default value of 16: </a:t>
          </a:r>
          <a:r>
            <a:rPr lang="en-US" sz="2000" i="1" kern="1200" smtClean="0"/>
            <a:t>a DSP cycle is nominally 266</a:t>
          </a:r>
          <a:r>
            <a:rPr lang="en-US" sz="2000" kern="1200" smtClean="0"/>
            <a:t>.72ms</a:t>
          </a:r>
          <a:endParaRPr lang="en-US" sz="2000" kern="1200"/>
        </a:p>
      </dsp:txBody>
      <dsp:txXfrm>
        <a:off x="0" y="606981"/>
        <a:ext cx="8229600" cy="2277000"/>
      </dsp:txXfrm>
    </dsp:sp>
    <dsp:sp modelId="{12280856-3705-4E14-8225-DD73F4037E53}">
      <dsp:nvSpPr>
        <dsp:cNvPr id="0" name=""/>
        <dsp:cNvSpPr/>
      </dsp:nvSpPr>
      <dsp:spPr>
        <a:xfrm>
          <a:off x="0" y="2883981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SPI Communication</a:t>
          </a:r>
          <a:endParaRPr lang="en-US" sz="2500" kern="1200" dirty="0"/>
        </a:p>
      </dsp:txBody>
      <dsp:txXfrm>
        <a:off x="29271" y="2913252"/>
        <a:ext cx="8171058" cy="541083"/>
      </dsp:txXfrm>
    </dsp:sp>
    <dsp:sp modelId="{9A094AF2-E2BD-4861-BB20-9C771D28DDF1}">
      <dsp:nvSpPr>
        <dsp:cNvPr id="0" name=""/>
        <dsp:cNvSpPr/>
      </dsp:nvSpPr>
      <dsp:spPr>
        <a:xfrm>
          <a:off x="0" y="3483606"/>
          <a:ext cx="82296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Communicates at 1MHz (this is limited by MAXQ3183)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One channel shared by both WiFly and MAXQ3183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Slave select line determines which slave can use the share channels</a:t>
          </a:r>
          <a:endParaRPr lang="en-US" sz="2000" kern="1200"/>
        </a:p>
      </dsp:txBody>
      <dsp:txXfrm>
        <a:off x="0" y="3483606"/>
        <a:ext cx="8229600" cy="103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330A-20D2-4D87-851F-2168614EF466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462-4D60-4CD1-BE44-E35CC5D5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E6462-4D60-4CD1-BE44-E35CC5D5C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E6462-4D60-4CD1-BE44-E35CC5D5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46CA4-1253-45C0-B3D7-EC3170E1912F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2CCC-2920-48ED-87CC-B6D4C358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700" y="609600"/>
            <a:ext cx="8610600" cy="6023521"/>
            <a:chOff x="266700" y="838200"/>
            <a:chExt cx="8610600" cy="6023521"/>
          </a:xfrm>
        </p:grpSpPr>
        <p:sp>
          <p:nvSpPr>
            <p:cNvPr id="2" name="TextBox 1"/>
            <p:cNvSpPr txBox="1"/>
            <p:nvPr/>
          </p:nvSpPr>
          <p:spPr>
            <a:xfrm>
              <a:off x="266700" y="838200"/>
              <a:ext cx="861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Wireless Building Power Monitoring System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0" y="1975757"/>
              <a:ext cx="3771900" cy="191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71500" y="4230231"/>
              <a:ext cx="8001000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Project by Ka (David) Fung and Pak Lam (Jack) Yung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Mentored by Professor Thomas B. Jones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University of Rochester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Department of Electrical and Computer Engineering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Spring 2012 to Spring 2013</a:t>
              </a:r>
            </a:p>
            <a:p>
              <a:pPr algn="ctr"/>
              <a:endParaRPr lang="en-US" dirty="0" smtClean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Contributions by Professor Wendi </a:t>
              </a:r>
              <a:r>
                <a:rPr lang="en-US" sz="1200" dirty="0" err="1" smtClean="0">
                  <a:solidFill>
                    <a:schemeClr val="tx2">
                      <a:lumMod val="50000"/>
                    </a:schemeClr>
                  </a:solidFill>
                </a:rPr>
                <a:t>Heinzelman</a:t>
              </a:r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</a:rPr>
                <a:t>, John Simonson, Lucas Crandall, Gabriel Unger, and James Meyers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Server Information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Name: enterprise.seas.rochester.edu</a:t>
            </a:r>
          </a:p>
          <a:p>
            <a:r>
              <a:rPr lang="en-US" dirty="0" smtClean="0"/>
              <a:t>Webpage is in directory</a:t>
            </a:r>
          </a:p>
          <a:p>
            <a:pPr marL="457200" lvl="1" indent="0">
              <a:buNone/>
            </a:pPr>
            <a:r>
              <a:rPr lang="en-US" dirty="0" smtClean="0"/>
              <a:t>	/</a:t>
            </a:r>
            <a:r>
              <a:rPr lang="en-US" dirty="0" err="1" smtClean="0"/>
              <a:t>var</a:t>
            </a:r>
            <a:r>
              <a:rPr lang="en-US" dirty="0" smtClean="0"/>
              <a:t>/www/html/</a:t>
            </a:r>
            <a:r>
              <a:rPr lang="en-US" dirty="0" err="1" smtClean="0"/>
              <a:t>ece</a:t>
            </a:r>
            <a:r>
              <a:rPr lang="en-US" dirty="0" smtClean="0"/>
              <a:t>/projects/power</a:t>
            </a:r>
          </a:p>
          <a:p>
            <a:r>
              <a:rPr lang="en-US" dirty="0" smtClean="0"/>
              <a:t>Server OS: </a:t>
            </a:r>
            <a:r>
              <a:rPr lang="en-US" dirty="0" err="1" smtClean="0"/>
              <a:t>CentOS</a:t>
            </a:r>
            <a:r>
              <a:rPr lang="en-US" dirty="0" smtClean="0"/>
              <a:t> 5.9</a:t>
            </a:r>
            <a:endParaRPr lang="en-US" dirty="0"/>
          </a:p>
          <a:p>
            <a:r>
              <a:rPr lang="en-US" dirty="0" smtClean="0"/>
              <a:t>PHP version: php-5.1.6-39.el5_8</a:t>
            </a:r>
          </a:p>
          <a:p>
            <a:r>
              <a:rPr lang="en-US" dirty="0" smtClean="0"/>
              <a:t>MySQL version: 5.0.95</a:t>
            </a:r>
          </a:p>
        </p:txBody>
      </p:sp>
    </p:spTree>
    <p:extLst>
      <p:ext uri="{BB962C8B-B14F-4D97-AF65-F5344CB8AC3E}">
        <p14:creationId xmlns:p14="http://schemas.microsoft.com/office/powerpoint/2010/main" val="41046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Webpage Information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view, schedule data collection, view recorded data</a:t>
            </a:r>
          </a:p>
          <a:p>
            <a:r>
              <a:rPr lang="en-US" dirty="0" smtClean="0"/>
              <a:t>PHP is the scripting language, used mainly in the latter two options</a:t>
            </a:r>
          </a:p>
          <a:p>
            <a:r>
              <a:rPr lang="en-US" dirty="0" smtClean="0"/>
              <a:t>Live view uses JavaScript extensively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jQuery</a:t>
            </a:r>
            <a:r>
              <a:rPr lang="en-US" dirty="0" smtClean="0"/>
              <a:t>”, JavaScript library to perform AJAX (Asynchronous JavaScript and XML) to continuously pull new data from the server for live view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Flot</a:t>
            </a:r>
            <a:r>
              <a:rPr lang="en-US" dirty="0" smtClean="0"/>
              <a:t>”, JavaScript plotting library for </a:t>
            </a:r>
            <a:r>
              <a:rPr lang="en-US" dirty="0" err="1" smtClean="0"/>
              <a:t>jQuery</a:t>
            </a:r>
            <a:r>
              <a:rPr lang="en-US" dirty="0" smtClean="0"/>
              <a:t> to do the live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836518" y="1066800"/>
            <a:ext cx="8155082" cy="5715000"/>
            <a:chOff x="455519" y="304800"/>
            <a:chExt cx="8916223" cy="6248400"/>
          </a:xfrm>
        </p:grpSpPr>
        <p:grpSp>
          <p:nvGrpSpPr>
            <p:cNvPr id="69" name="Group 68"/>
            <p:cNvGrpSpPr/>
            <p:nvPr/>
          </p:nvGrpSpPr>
          <p:grpSpPr>
            <a:xfrm>
              <a:off x="455519" y="304800"/>
              <a:ext cx="8232962" cy="6248400"/>
              <a:chOff x="689161" y="304800"/>
              <a:chExt cx="8232962" cy="6248400"/>
            </a:xfrm>
          </p:grpSpPr>
          <p:sp>
            <p:nvSpPr>
              <p:cNvPr id="4" name="Flowchart: Alternate Process 3"/>
              <p:cNvSpPr/>
              <p:nvPr/>
            </p:nvSpPr>
            <p:spPr>
              <a:xfrm>
                <a:off x="689161" y="304800"/>
                <a:ext cx="2514600" cy="914400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index.html</a:t>
                </a:r>
              </a:p>
              <a:p>
                <a:pPr algn="ctr"/>
                <a:r>
                  <a:rPr lang="en-US" dirty="0" smtClean="0"/>
                  <a:t>(home page)</a:t>
                </a:r>
                <a:endParaRPr lang="en-US" dirty="0"/>
              </a:p>
            </p:txBody>
          </p:sp>
          <p:sp>
            <p:nvSpPr>
              <p:cNvPr id="5" name="Flowchart: Alternate Process 4"/>
              <p:cNvSpPr/>
              <p:nvPr/>
            </p:nvSpPr>
            <p:spPr>
              <a:xfrm>
                <a:off x="4908176" y="304800"/>
                <a:ext cx="2514600" cy="914400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index.php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(members home page)</a:t>
                </a:r>
                <a:endParaRPr lang="en-US" dirty="0"/>
              </a:p>
            </p:txBody>
          </p:sp>
          <p:sp>
            <p:nvSpPr>
              <p:cNvPr id="8" name="Flowchart: Alternate Process 7"/>
              <p:cNvSpPr/>
              <p:nvPr/>
            </p:nvSpPr>
            <p:spPr>
              <a:xfrm>
                <a:off x="689161" y="1905000"/>
                <a:ext cx="2514600" cy="914400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live.php</a:t>
                </a:r>
                <a:endParaRPr lang="en-US" dirty="0"/>
              </a:p>
            </p:txBody>
          </p:sp>
          <p:sp>
            <p:nvSpPr>
              <p:cNvPr id="9" name="Flowchart: Alternate Process 8"/>
              <p:cNvSpPr/>
              <p:nvPr/>
            </p:nvSpPr>
            <p:spPr>
              <a:xfrm>
                <a:off x="689161" y="3200400"/>
                <a:ext cx="2514600" cy="9144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livepull.php</a:t>
                </a:r>
                <a:endParaRPr lang="en-US" dirty="0"/>
              </a:p>
            </p:txBody>
          </p:sp>
          <p:sp>
            <p:nvSpPr>
              <p:cNvPr id="10" name="Flowchart: Alternate Process 9"/>
              <p:cNvSpPr/>
              <p:nvPr/>
            </p:nvSpPr>
            <p:spPr>
              <a:xfrm>
                <a:off x="3314700" y="4419600"/>
                <a:ext cx="2514600" cy="9144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device_call.php</a:t>
                </a:r>
                <a:endParaRPr lang="en-US" dirty="0"/>
              </a:p>
            </p:txBody>
          </p:sp>
          <p:sp>
            <p:nvSpPr>
              <p:cNvPr id="12" name="Flowchart: Alternate Process 11"/>
              <p:cNvSpPr/>
              <p:nvPr/>
            </p:nvSpPr>
            <p:spPr>
              <a:xfrm>
                <a:off x="3581399" y="1905000"/>
                <a:ext cx="2514600" cy="914400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old.php</a:t>
                </a:r>
                <a:endParaRPr lang="en-US" dirty="0"/>
              </a:p>
            </p:txBody>
          </p:sp>
          <p:sp>
            <p:nvSpPr>
              <p:cNvPr id="13" name="Flowchart: Alternate Process 12"/>
              <p:cNvSpPr/>
              <p:nvPr/>
            </p:nvSpPr>
            <p:spPr>
              <a:xfrm>
                <a:off x="6407523" y="1905000"/>
                <a:ext cx="2514600" cy="914400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schedule.php</a:t>
                </a:r>
                <a:endParaRPr lang="en-US" dirty="0"/>
              </a:p>
            </p:txBody>
          </p:sp>
          <p:sp>
            <p:nvSpPr>
              <p:cNvPr id="14" name="Flowchart: Alternate Process 13"/>
              <p:cNvSpPr/>
              <p:nvPr/>
            </p:nvSpPr>
            <p:spPr>
              <a:xfrm>
                <a:off x="6407523" y="3200400"/>
                <a:ext cx="2514600" cy="91440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create_schedule</a:t>
                </a:r>
                <a:r>
                  <a:rPr lang="en-US" dirty="0" smtClean="0"/>
                  <a:t>_</a:t>
                </a:r>
              </a:p>
              <a:p>
                <a:pPr algn="ctr"/>
                <a:r>
                  <a:rPr lang="en-US" dirty="0" err="1" smtClean="0"/>
                  <a:t>template.php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4" idx="2"/>
                <a:endCxn id="8" idx="0"/>
              </p:cNvCxnSpPr>
              <p:nvPr/>
            </p:nvCxnSpPr>
            <p:spPr>
              <a:xfrm>
                <a:off x="1946461" y="12192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8" idx="2"/>
                <a:endCxn id="9" idx="0"/>
              </p:cNvCxnSpPr>
              <p:nvPr/>
            </p:nvCxnSpPr>
            <p:spPr>
              <a:xfrm>
                <a:off x="1946461" y="28194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  <a:endCxn id="10" idx="1"/>
              </p:cNvCxnSpPr>
              <p:nvPr/>
            </p:nvCxnSpPr>
            <p:spPr>
              <a:xfrm>
                <a:off x="1946461" y="4114800"/>
                <a:ext cx="1368239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5" idx="2"/>
                <a:endCxn id="12" idx="0"/>
              </p:cNvCxnSpPr>
              <p:nvPr/>
            </p:nvCxnSpPr>
            <p:spPr>
              <a:xfrm flipH="1">
                <a:off x="4838699" y="1219200"/>
                <a:ext cx="1326777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5" idx="2"/>
                <a:endCxn id="13" idx="0"/>
              </p:cNvCxnSpPr>
              <p:nvPr/>
            </p:nvCxnSpPr>
            <p:spPr>
              <a:xfrm>
                <a:off x="6165476" y="1219200"/>
                <a:ext cx="1499347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3" idx="2"/>
                <a:endCxn id="14" idx="0"/>
              </p:cNvCxnSpPr>
              <p:nvPr/>
            </p:nvCxnSpPr>
            <p:spPr>
              <a:xfrm>
                <a:off x="7664823" y="28194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4" idx="2"/>
                <a:endCxn id="10" idx="3"/>
              </p:cNvCxnSpPr>
              <p:nvPr/>
            </p:nvCxnSpPr>
            <p:spPr>
              <a:xfrm flipH="1">
                <a:off x="5829300" y="4114800"/>
                <a:ext cx="1835523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4" idx="3"/>
                <a:endCxn id="5" idx="1"/>
              </p:cNvCxnSpPr>
              <p:nvPr/>
            </p:nvCxnSpPr>
            <p:spPr>
              <a:xfrm>
                <a:off x="3203761" y="762000"/>
                <a:ext cx="170441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5" idx="2"/>
                <a:endCxn id="8" idx="0"/>
              </p:cNvCxnSpPr>
              <p:nvPr/>
            </p:nvCxnSpPr>
            <p:spPr>
              <a:xfrm flipH="1">
                <a:off x="1946461" y="1219200"/>
                <a:ext cx="4219015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9" name="Flowchart: Alternate Process 58"/>
              <p:cNvSpPr/>
              <p:nvPr/>
            </p:nvSpPr>
            <p:spPr>
              <a:xfrm>
                <a:off x="3314700" y="5638800"/>
                <a:ext cx="2514600" cy="914400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arduino_insert.php</a:t>
                </a:r>
                <a:endParaRPr lang="en-US" dirty="0"/>
              </a:p>
            </p:txBody>
          </p:sp>
          <p:sp>
            <p:nvSpPr>
              <p:cNvPr id="60" name="Flowchart: Alternate Process 59"/>
              <p:cNvSpPr/>
              <p:nvPr/>
            </p:nvSpPr>
            <p:spPr>
              <a:xfrm>
                <a:off x="3581399" y="3200400"/>
                <a:ext cx="2514600" cy="914400"/>
              </a:xfrm>
              <a:prstGeom prst="flowChartAlternateProcess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arduino_read.php</a:t>
                </a:r>
                <a:endParaRPr lang="en-US" dirty="0"/>
              </a:p>
            </p:txBody>
          </p:sp>
          <p:cxnSp>
            <p:nvCxnSpPr>
              <p:cNvPr id="62" name="Straight Arrow Connector 61"/>
              <p:cNvCxnSpPr>
                <a:stCxn id="59" idx="0"/>
                <a:endCxn id="10" idx="2"/>
              </p:cNvCxnSpPr>
              <p:nvPr/>
            </p:nvCxnSpPr>
            <p:spPr>
              <a:xfrm flipV="1">
                <a:off x="4572000" y="5334000"/>
                <a:ext cx="0" cy="3048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60" idx="0"/>
                <a:endCxn id="12" idx="2"/>
              </p:cNvCxnSpPr>
              <p:nvPr/>
            </p:nvCxnSpPr>
            <p:spPr>
              <a:xfrm flipV="1">
                <a:off x="4838699" y="2819400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0" idx="2"/>
                <a:endCxn id="10" idx="0"/>
              </p:cNvCxnSpPr>
              <p:nvPr/>
            </p:nvCxnSpPr>
            <p:spPr>
              <a:xfrm flipH="1">
                <a:off x="4572000" y="4114800"/>
                <a:ext cx="266699" cy="3048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Flowchart: Alternate Process 67"/>
            <p:cNvSpPr/>
            <p:nvPr/>
          </p:nvSpPr>
          <p:spPr>
            <a:xfrm>
              <a:off x="6172200" y="5638801"/>
              <a:ext cx="3199542" cy="914399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devicelist.php</a:t>
              </a:r>
              <a:endParaRPr lang="en-US" dirty="0" smtClean="0"/>
            </a:p>
            <a:p>
              <a:pPr algn="ctr"/>
              <a:r>
                <a:rPr lang="en-US" dirty="0" smtClean="0"/>
                <a:t>(Whitelist of device names)</a:t>
              </a:r>
            </a:p>
            <a:p>
              <a:pPr algn="ctr"/>
              <a:r>
                <a:rPr lang="en-US" dirty="0" smtClean="0"/>
                <a:t>(Included in all files)</a:t>
              </a:r>
              <a:endParaRPr lang="en-US" dirty="0"/>
            </a:p>
          </p:txBody>
        </p: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Website Pages and Scripts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5181600"/>
            <a:ext cx="3124200" cy="1200329"/>
            <a:chOff x="228600" y="5334000"/>
            <a:chExt cx="3124200" cy="1200329"/>
          </a:xfrm>
        </p:grpSpPr>
        <p:sp>
          <p:nvSpPr>
            <p:cNvPr id="29" name="Flowchart: Alternate Process 28"/>
            <p:cNvSpPr/>
            <p:nvPr/>
          </p:nvSpPr>
          <p:spPr>
            <a:xfrm>
              <a:off x="228600" y="5520936"/>
              <a:ext cx="237252" cy="205369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Alternate Process 30"/>
            <p:cNvSpPr/>
            <p:nvPr/>
          </p:nvSpPr>
          <p:spPr>
            <a:xfrm>
              <a:off x="228600" y="5867400"/>
              <a:ext cx="237252" cy="2053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Alternate Process 31"/>
            <p:cNvSpPr/>
            <p:nvPr/>
          </p:nvSpPr>
          <p:spPr>
            <a:xfrm>
              <a:off x="228600" y="6214960"/>
              <a:ext cx="237252" cy="205369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4342" y="5334000"/>
              <a:ext cx="2948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 smtClean="0"/>
                <a:t>Main Display Pages</a:t>
              </a:r>
              <a:br>
                <a:rPr lang="en-US" sz="1200" dirty="0" smtClean="0"/>
              </a:br>
              <a:r>
                <a:rPr lang="en-US" sz="1200" dirty="0" smtClean="0"/>
                <a:t>Scripts that perform main functions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 smtClean="0"/>
                <a:t>Include files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0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System Operation Overview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1945"/>
            <a:ext cx="8229600" cy="40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Problems with the System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13842"/>
              </p:ext>
            </p:extLst>
          </p:nvPr>
        </p:nvGraphicFramePr>
        <p:xfrm>
          <a:off x="190500" y="1295400"/>
          <a:ext cx="8763000" cy="524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9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Improvement Suggestions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Implement the functionality where the Arduino program can take in commands</a:t>
            </a:r>
          </a:p>
          <a:p>
            <a:pPr lvl="1"/>
            <a:r>
              <a:rPr lang="en-US" dirty="0" smtClean="0"/>
              <a:t>This will allow remote calibration of the Maxim chip, instead of hardcoding</a:t>
            </a:r>
          </a:p>
          <a:p>
            <a:r>
              <a:rPr lang="en-US" b="1" dirty="0" smtClean="0"/>
              <a:t>Implement the functionality where the end user can select which measurements to read</a:t>
            </a:r>
          </a:p>
          <a:p>
            <a:pPr lvl="1"/>
            <a:r>
              <a:rPr lang="en-US" dirty="0" smtClean="0"/>
              <a:t>This is the other part of the above suggestion, to cut down the long readings delay</a:t>
            </a:r>
          </a:p>
          <a:p>
            <a:r>
              <a:rPr lang="en-US" b="1" dirty="0" smtClean="0"/>
              <a:t>Better error detection/recovery</a:t>
            </a:r>
          </a:p>
          <a:p>
            <a:pPr lvl="1"/>
            <a:r>
              <a:rPr lang="en-US" dirty="0" err="1" smtClean="0"/>
              <a:t>WiFly</a:t>
            </a:r>
            <a:r>
              <a:rPr lang="en-US" dirty="0" smtClean="0"/>
              <a:t> sometimes does not respond to commands, requires reset</a:t>
            </a:r>
          </a:p>
          <a:p>
            <a:pPr lvl="1"/>
            <a:r>
              <a:rPr lang="en-US" dirty="0" smtClean="0"/>
              <a:t>“Timeout” messages halts the live view when the </a:t>
            </a:r>
            <a:r>
              <a:rPr lang="en-US" dirty="0" err="1" smtClean="0"/>
              <a:t>WiFly</a:t>
            </a:r>
            <a:r>
              <a:rPr lang="en-US" dirty="0" smtClean="0"/>
              <a:t> is pre-occupied</a:t>
            </a:r>
          </a:p>
          <a:p>
            <a:r>
              <a:rPr lang="en-US" b="1" dirty="0" smtClean="0"/>
              <a:t>Finer calibration of the measurements</a:t>
            </a:r>
          </a:p>
          <a:p>
            <a:pPr lvl="1"/>
            <a:r>
              <a:rPr lang="en-US" dirty="0" smtClean="0"/>
              <a:t>A lot of calibration registers are untouched</a:t>
            </a:r>
          </a:p>
          <a:p>
            <a:r>
              <a:rPr lang="en-US" b="1" dirty="0" smtClean="0"/>
              <a:t>Include a USB port on the box for easier access to Arduino</a:t>
            </a:r>
          </a:p>
        </p:txBody>
      </p:sp>
    </p:spTree>
    <p:extLst>
      <p:ext uri="{BB962C8B-B14F-4D97-AF65-F5344CB8AC3E}">
        <p14:creationId xmlns:p14="http://schemas.microsoft.com/office/powerpoint/2010/main" val="28804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5684" y="2020259"/>
            <a:ext cx="8092632" cy="2817482"/>
            <a:chOff x="365568" y="1832563"/>
            <a:chExt cx="8092632" cy="281748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804319" y="2305962"/>
              <a:ext cx="1289034" cy="1697342"/>
              <a:chOff x="19188870" y="21296259"/>
              <a:chExt cx="4156450" cy="5473065"/>
            </a:xfrm>
          </p:grpSpPr>
          <p:pic>
            <p:nvPicPr>
              <p:cNvPr id="5" name="Picture 2" descr="C:\Users\Dave\AppData\Local\Microsoft\Windows\Temporary Internet Files\Content.IE5\5SHYVXGY\MC900434845[1].png"/>
              <p:cNvPicPr>
                <a:picLocks noChangeAspect="1" noChangeArrowheads="1"/>
              </p:cNvPicPr>
              <p:nvPr/>
            </p:nvPicPr>
            <p:blipFill>
              <a:blip r:embed="rId3"/>
              <a:srcRect r="7677" b="2737"/>
              <a:stretch>
                <a:fillRect/>
              </a:stretch>
            </p:blipFill>
            <p:spPr bwMode="auto">
              <a:xfrm>
                <a:off x="19602450" y="21296259"/>
                <a:ext cx="3329290" cy="3507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9"/>
              <p:cNvSpPr txBox="1">
                <a:spLocks noChangeArrowheads="1"/>
              </p:cNvSpPr>
              <p:nvPr/>
            </p:nvSpPr>
            <p:spPr bwMode="auto">
              <a:xfrm>
                <a:off x="19188870" y="25280689"/>
                <a:ext cx="4156450" cy="1488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Server</a:t>
                </a:r>
              </a:p>
            </p:txBody>
          </p:sp>
        </p:grp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6400800" y="1832563"/>
              <a:ext cx="2057400" cy="2817482"/>
              <a:chOff x="29337000" y="19462909"/>
              <a:chExt cx="4953000" cy="6782871"/>
            </a:xfrm>
          </p:grpSpPr>
          <p:pic>
            <p:nvPicPr>
              <p:cNvPr id="8" name="Picture 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9337000" y="19462909"/>
                <a:ext cx="4953000" cy="4501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9"/>
              <p:cNvSpPr txBox="1">
                <a:spLocks noChangeArrowheads="1"/>
              </p:cNvSpPr>
              <p:nvPr/>
            </p:nvSpPr>
            <p:spPr bwMode="auto">
              <a:xfrm>
                <a:off x="30055874" y="24245219"/>
                <a:ext cx="3515253" cy="2000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Online Interface</a:t>
                </a:r>
              </a:p>
            </p:txBody>
          </p:sp>
        </p:grpSp>
        <p:sp>
          <p:nvSpPr>
            <p:cNvPr id="10" name="Left-Right Arrow 9"/>
            <p:cNvSpPr/>
            <p:nvPr/>
          </p:nvSpPr>
          <p:spPr bwMode="auto">
            <a:xfrm>
              <a:off x="2743200" y="2698773"/>
              <a:ext cx="802980" cy="342907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accent5">
                    <a:lumMod val="50000"/>
                  </a:schemeClr>
                </a:solidFill>
                <a:ea typeface="ＭＳ Ｐゴシック" pitchFamily="84" charset="-128"/>
                <a:cs typeface="ＭＳ Ｐゴシック" pitchFamily="84" charset="-128"/>
              </a:endParaRPr>
            </a:p>
          </p:txBody>
        </p:sp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7200" y="2409160"/>
              <a:ext cx="1817678" cy="922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365568" y="3553307"/>
              <a:ext cx="200094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Measurement Device</a:t>
              </a:r>
            </a:p>
          </p:txBody>
        </p:sp>
        <p:sp>
          <p:nvSpPr>
            <p:cNvPr id="15" name="Left-Right Arrow 14"/>
            <p:cNvSpPr/>
            <p:nvPr/>
          </p:nvSpPr>
          <p:spPr bwMode="auto">
            <a:xfrm>
              <a:off x="5257800" y="2698773"/>
              <a:ext cx="802980" cy="342907"/>
            </a:xfrm>
            <a:prstGeom prst="left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accent5">
                    <a:lumMod val="50000"/>
                  </a:schemeClr>
                </a:solidFill>
                <a:ea typeface="ＭＳ Ｐゴシック" pitchFamily="84" charset="-128"/>
                <a:cs typeface="ＭＳ Ｐゴシック" pitchFamily="84" charset="-128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6700" y="609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System Overview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Three Parts of the System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2188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8638" y="2202068"/>
            <a:ext cx="1676400" cy="85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Dave\AppData\Local\Microsoft\Windows\Temporary Internet Files\Content.IE5\5SHYVXGY\MC900434845[1].png"/>
          <p:cNvPicPr>
            <a:picLocks noChangeAspect="1" noChangeArrowheads="1"/>
          </p:cNvPicPr>
          <p:nvPr/>
        </p:nvPicPr>
        <p:blipFill>
          <a:blip r:embed="rId8"/>
          <a:srcRect r="7677" b="2737"/>
          <a:stretch>
            <a:fillRect/>
          </a:stretch>
        </p:blipFill>
        <p:spPr bwMode="auto">
          <a:xfrm>
            <a:off x="7315431" y="3849489"/>
            <a:ext cx="902815" cy="95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96811" y="5334000"/>
            <a:ext cx="740054" cy="67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07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0"/>
            <a:ext cx="9069705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8600" y="152400"/>
            <a:ext cx="2819400" cy="6553200"/>
          </a:xfrm>
          <a:prstGeom prst="roundRect">
            <a:avLst>
              <a:gd name="adj" fmla="val 5533"/>
            </a:avLst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1600200" y="1923197"/>
            <a:ext cx="342900" cy="7620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1600200" y="4343400"/>
            <a:ext cx="342900" cy="6858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915412"/>
            <a:ext cx="601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Arduino is the master controller of the device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SPI communication between modules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Measurements are obtained by reading registers in MAXQ3183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WiFly</a:t>
            </a:r>
            <a:r>
              <a:rPr lang="en-US" sz="2400" dirty="0" smtClean="0"/>
              <a:t> shield only provides wireless 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MAXQ3181 and its supporting circuitry is on a custom PCB 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5411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Measurement Device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Supporting Circuitry on Custom PCB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951274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Resistor values with purple underline are adjustable to accommodate different input ranges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Optocouplers</a:t>
            </a:r>
            <a:r>
              <a:rPr lang="en-US" sz="1400" dirty="0" smtClean="0"/>
              <a:t> are to isolate the Arduino and </a:t>
            </a:r>
            <a:r>
              <a:rPr lang="en-US" sz="1400" dirty="0" err="1" smtClean="0"/>
              <a:t>WiFly</a:t>
            </a:r>
            <a:r>
              <a:rPr lang="en-US" sz="1400" dirty="0" smtClean="0"/>
              <a:t> from the “hot board” (Maxim chip and high voltage lines), as well as to convert voltage signals (5V for Arduino and 3V for MAXQ3183)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Neutral line is connected to AGND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Default internal ADC voltage reference is 2.048V. All differential inputs are relative to VCOMM, which is 1.024V above GND, so the </a:t>
            </a:r>
            <a:r>
              <a:rPr lang="en-US" sz="1400" dirty="0" smtClean="0">
                <a:solidFill>
                  <a:srgbClr val="FF0000"/>
                </a:solidFill>
              </a:rPr>
              <a:t>MAX AMPLITUDE OF ANY INPUT SIGNAL SHOULD BE LESS THAN 1.024V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4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93" y="1600200"/>
            <a:ext cx="5566414" cy="4525963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Resistors to be Adjusted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3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62" y="838200"/>
            <a:ext cx="6941077" cy="4525963"/>
          </a:xfrm>
        </p:spPr>
      </p:pic>
      <p:sp>
        <p:nvSpPr>
          <p:cNvPr id="5" name="TextBox 4"/>
          <p:cNvSpPr txBox="1"/>
          <p:nvPr/>
        </p:nvSpPr>
        <p:spPr>
          <a:xfrm>
            <a:off x="1828800" y="5486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Voltage signal goes directly to </a:t>
            </a:r>
            <a:r>
              <a:rPr lang="en-US" dirty="0" err="1" smtClean="0"/>
              <a:t>Arduino’s</a:t>
            </a:r>
            <a:r>
              <a:rPr lang="en-US" dirty="0" smtClean="0"/>
              <a:t> 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Few Details on the Measurement Device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585121"/>
              </p:ext>
            </p:extLst>
          </p:nvPr>
        </p:nvGraphicFramePr>
        <p:xfrm>
          <a:off x="457200" y="1447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5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9921" y="914400"/>
            <a:ext cx="7704158" cy="5746376"/>
            <a:chOff x="381000" y="273424"/>
            <a:chExt cx="8431306" cy="6288741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2749398" y="273424"/>
              <a:ext cx="3694512" cy="91440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chip_test_mega.ino</a:t>
              </a:r>
              <a:endParaRPr lang="en-US" b="1" dirty="0" smtClean="0"/>
            </a:p>
            <a:p>
              <a:pPr algn="ctr"/>
              <a:r>
                <a:rPr lang="en-US" dirty="0" smtClean="0"/>
                <a:t>(Main functions: setup and loop)</a:t>
              </a:r>
              <a:endParaRPr lang="en-US" dirty="0"/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1825603" y="5647765"/>
              <a:ext cx="5542100" cy="91440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asciitoint.ino</a:t>
              </a:r>
              <a:endParaRPr lang="en-US" b="1" dirty="0" smtClean="0"/>
            </a:p>
            <a:p>
              <a:pPr algn="ctr"/>
              <a:r>
                <a:rPr lang="en-US" dirty="0" smtClean="0"/>
                <a:t>(Helper function for </a:t>
              </a:r>
              <a:r>
                <a:rPr lang="en-US" dirty="0" err="1" smtClean="0"/>
                <a:t>maxim_read</a:t>
              </a:r>
              <a:r>
                <a:rPr lang="en-US" dirty="0" smtClean="0"/>
                <a:t> and </a:t>
              </a:r>
              <a:r>
                <a:rPr lang="en-US" dirty="0" err="1" smtClean="0"/>
                <a:t>maxim_write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5009030" y="2971800"/>
              <a:ext cx="3803276" cy="91440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harmread.ino</a:t>
              </a:r>
              <a:endParaRPr lang="en-US" b="1" dirty="0" smtClean="0"/>
            </a:p>
            <a:p>
              <a:pPr algn="ctr"/>
              <a:r>
                <a:rPr lang="en-US" dirty="0" smtClean="0"/>
                <a:t>(Reading harmonic measurements)</a:t>
              </a:r>
              <a:endParaRPr lang="en-US" dirty="0"/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727692" y="1600200"/>
              <a:ext cx="5737923" cy="91440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initial_register_writes.ino</a:t>
              </a:r>
              <a:endParaRPr lang="en-US" b="1" dirty="0" smtClean="0"/>
            </a:p>
            <a:p>
              <a:pPr algn="ctr"/>
              <a:r>
                <a:rPr lang="en-US" dirty="0" smtClean="0"/>
                <a:t>(MAXQ3183’s configuration and calibration registers)</a:t>
              </a:r>
              <a:endParaRPr lang="en-US" dirty="0"/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477931" y="4359634"/>
              <a:ext cx="3997138" cy="91440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maxim_read.ino</a:t>
              </a:r>
              <a:endParaRPr lang="en-US" b="1" dirty="0" smtClean="0"/>
            </a:p>
            <a:p>
              <a:pPr algn="ctr"/>
              <a:r>
                <a:rPr lang="en-US" dirty="0"/>
                <a:t>(Function to </a:t>
              </a:r>
              <a:r>
                <a:rPr lang="en-US" dirty="0" smtClean="0"/>
                <a:t>read from </a:t>
              </a:r>
              <a:r>
                <a:rPr lang="en-US" dirty="0"/>
                <a:t>MAXQ3183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5009030" y="4359634"/>
              <a:ext cx="3803276" cy="914400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maxim_write.ino</a:t>
              </a:r>
              <a:endParaRPr lang="en-US" b="1" dirty="0" smtClean="0"/>
            </a:p>
            <a:p>
              <a:pPr algn="ctr"/>
              <a:r>
                <a:rPr lang="en-US" dirty="0" smtClean="0"/>
                <a:t>(Function to write to MAXQ3183)</a:t>
              </a:r>
              <a:endParaRPr lang="en-US" dirty="0"/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381000" y="2980765"/>
              <a:ext cx="4191000" cy="914400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normalread.ino</a:t>
              </a:r>
              <a:endParaRPr lang="en-US" b="1" dirty="0" smtClean="0"/>
            </a:p>
            <a:p>
              <a:pPr algn="ctr"/>
              <a:r>
                <a:rPr lang="en-US" dirty="0" smtClean="0"/>
                <a:t>(Reading non-harmonic measurements)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Arduino Program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752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Three Parts of the System</vt:lpstr>
      <vt:lpstr>PowerPoint Presentation</vt:lpstr>
      <vt:lpstr>Supporting Circuitry on Custom PCB</vt:lpstr>
      <vt:lpstr>Resistors to be Adjusted</vt:lpstr>
      <vt:lpstr>PowerPoint Presentation</vt:lpstr>
      <vt:lpstr>Few Details on the Measurement Device</vt:lpstr>
      <vt:lpstr>Arduino Program</vt:lpstr>
      <vt:lpstr>Server Information</vt:lpstr>
      <vt:lpstr>Webpage Information</vt:lpstr>
      <vt:lpstr>Website Pages and Scripts</vt:lpstr>
      <vt:lpstr>System Operation Overview</vt:lpstr>
      <vt:lpstr>Problems with the System</vt:lpstr>
      <vt:lpstr>Improvement 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Gabriel Unger</cp:lastModifiedBy>
  <cp:revision>297</cp:revision>
  <dcterms:created xsi:type="dcterms:W3CDTF">2013-05-11T23:47:27Z</dcterms:created>
  <dcterms:modified xsi:type="dcterms:W3CDTF">2013-05-13T16:50:43Z</dcterms:modified>
</cp:coreProperties>
</file>