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1" autoAdjust="0"/>
  </p:normalViewPr>
  <p:slideViewPr>
    <p:cSldViewPr>
      <p:cViewPr>
        <p:scale>
          <a:sx n="150" d="100"/>
          <a:sy n="150" d="100"/>
        </p:scale>
        <p:origin x="-504" y="12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F7527-49A5-47D5-8C99-9C05ACE6EBC9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43243-FA12-4D0D-9DB6-CDA761DF12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43243-FA12-4D0D-9DB6-CDA761DF12D1}" type="slidenum">
              <a:rPr lang="ko-KR" altLang="en-US" smtClean="0"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910C-76D9-4416-AB28-1AFFD59D970A}" type="datetimeFigureOut">
              <a:rPr lang="ko-KR" altLang="en-US" smtClean="0"/>
              <a:pPr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7D39-087B-437F-B563-5D3F5990C8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910C-76D9-4416-AB28-1AFFD59D970A}" type="datetimeFigureOut">
              <a:rPr lang="ko-KR" altLang="en-US" smtClean="0"/>
              <a:pPr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7D39-087B-437F-B563-5D3F5990C8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910C-76D9-4416-AB28-1AFFD59D970A}" type="datetimeFigureOut">
              <a:rPr lang="ko-KR" altLang="en-US" smtClean="0"/>
              <a:pPr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7D39-087B-437F-B563-5D3F5990C8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910C-76D9-4416-AB28-1AFFD59D970A}" type="datetimeFigureOut">
              <a:rPr lang="ko-KR" altLang="en-US" smtClean="0"/>
              <a:pPr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7D39-087B-437F-B563-5D3F5990C8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910C-76D9-4416-AB28-1AFFD59D970A}" type="datetimeFigureOut">
              <a:rPr lang="ko-KR" altLang="en-US" smtClean="0"/>
              <a:pPr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7D39-087B-437F-B563-5D3F5990C8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910C-76D9-4416-AB28-1AFFD59D970A}" type="datetimeFigureOut">
              <a:rPr lang="ko-KR" altLang="en-US" smtClean="0"/>
              <a:pPr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7D39-087B-437F-B563-5D3F5990C8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910C-76D9-4416-AB28-1AFFD59D970A}" type="datetimeFigureOut">
              <a:rPr lang="ko-KR" altLang="en-US" smtClean="0"/>
              <a:pPr/>
              <a:t>2020-12-11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7D39-087B-437F-B563-5D3F5990C8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910C-76D9-4416-AB28-1AFFD59D970A}" type="datetimeFigureOut">
              <a:rPr lang="ko-KR" altLang="en-US" smtClean="0"/>
              <a:pPr/>
              <a:t>2020-12-11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7D39-087B-437F-B563-5D3F5990C8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910C-76D9-4416-AB28-1AFFD59D970A}" type="datetimeFigureOut">
              <a:rPr lang="ko-KR" altLang="en-US" smtClean="0"/>
              <a:pPr/>
              <a:t>2020-12-11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7D39-087B-437F-B563-5D3F5990C8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910C-76D9-4416-AB28-1AFFD59D970A}" type="datetimeFigureOut">
              <a:rPr lang="ko-KR" altLang="en-US" smtClean="0"/>
              <a:pPr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7D39-087B-437F-B563-5D3F5990C8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910C-76D9-4416-AB28-1AFFD59D970A}" type="datetimeFigureOut">
              <a:rPr lang="ko-KR" altLang="en-US" smtClean="0"/>
              <a:pPr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7D39-087B-437F-B563-5D3F5990C8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2910C-76D9-4416-AB28-1AFFD59D970A}" type="datetimeFigureOut">
              <a:rPr lang="ko-KR" altLang="en-US" smtClean="0"/>
              <a:pPr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07D39-087B-437F-B563-5D3F5990C8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44" y="2204864"/>
            <a:ext cx="6104340" cy="343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직선 연결선 5"/>
          <p:cNvCxnSpPr/>
          <p:nvPr/>
        </p:nvCxnSpPr>
        <p:spPr>
          <a:xfrm flipV="1">
            <a:off x="0" y="908720"/>
            <a:ext cx="9144000" cy="72008"/>
          </a:xfrm>
          <a:prstGeom prst="line">
            <a:avLst/>
          </a:prstGeom>
          <a:ln w="73025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444208" y="908720"/>
            <a:ext cx="72008" cy="5949280"/>
          </a:xfrm>
          <a:prstGeom prst="line">
            <a:avLst/>
          </a:prstGeom>
          <a:ln w="73025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35062" y="2427238"/>
            <a:ext cx="360040" cy="425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1452" y="2558554"/>
            <a:ext cx="614164" cy="150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64952" y="2840236"/>
            <a:ext cx="2998936" cy="2604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35896" y="2840236"/>
            <a:ext cx="2592288" cy="2604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67544" y="2348880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9" name="타원 18"/>
          <p:cNvSpPr/>
          <p:nvPr/>
        </p:nvSpPr>
        <p:spPr>
          <a:xfrm>
            <a:off x="1043608" y="2492896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20" name="타원 19"/>
          <p:cNvSpPr/>
          <p:nvPr/>
        </p:nvSpPr>
        <p:spPr>
          <a:xfrm>
            <a:off x="3419872" y="2708920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21" name="타원 20"/>
          <p:cNvSpPr/>
          <p:nvPr/>
        </p:nvSpPr>
        <p:spPr>
          <a:xfrm>
            <a:off x="6084168" y="2708920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556474" y="2348880"/>
            <a:ext cx="251383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좌석배치도 관</a:t>
            </a:r>
            <a:r>
              <a:rPr lang="ko-KR" altLang="en-US" dirty="0" smtClean="0"/>
              <a:t>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메뉴버튼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좌석배치도 과별 전환 탭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좌석배치도 리스트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좌석배치도 위치 이미지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132856"/>
            <a:ext cx="6096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연결선 4"/>
          <p:cNvCxnSpPr/>
          <p:nvPr/>
        </p:nvCxnSpPr>
        <p:spPr>
          <a:xfrm flipV="1">
            <a:off x="0" y="908720"/>
            <a:ext cx="9144000" cy="72008"/>
          </a:xfrm>
          <a:prstGeom prst="line">
            <a:avLst/>
          </a:prstGeom>
          <a:ln w="73025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444208" y="908720"/>
            <a:ext cx="72008" cy="5949280"/>
          </a:xfrm>
          <a:prstGeom prst="line">
            <a:avLst/>
          </a:prstGeom>
          <a:ln w="73025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86160" y="2603004"/>
            <a:ext cx="3600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99592" y="2492896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556474" y="2348880"/>
            <a:ext cx="269336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직원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추가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 할 항목 체크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저장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 버튼 클릭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기존 이미지가 있으면 삭제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/>
              <a:t>	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이미지가 없으면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번</a:t>
            </a:r>
            <a:r>
              <a:rPr lang="en-US" altLang="ko-KR" sz="1400" dirty="0" smtClean="0"/>
              <a:t>)</a:t>
            </a:r>
          </a:p>
          <a:p>
            <a:pPr marL="342900" indent="-342900">
              <a:buAutoNum type="arabicPeriod" startAt="4"/>
            </a:pPr>
            <a:r>
              <a:rPr lang="ko-KR" altLang="en-US" sz="1400" dirty="0" smtClean="0"/>
              <a:t>이미지 첨부</a:t>
            </a:r>
            <a:endParaRPr lang="en-US" altLang="ko-KR" sz="1400" dirty="0" smtClean="0"/>
          </a:p>
          <a:p>
            <a:pPr marL="342900" indent="-342900">
              <a:buAutoNum type="arabicPeriod" startAt="4"/>
            </a:pPr>
            <a:r>
              <a:rPr lang="ko-KR" altLang="en-US" sz="1400" dirty="0" smtClean="0"/>
              <a:t>직원 정보 입력</a:t>
            </a:r>
            <a:endParaRPr lang="en-US" altLang="ko-KR" sz="1400" dirty="0" smtClean="0"/>
          </a:p>
          <a:p>
            <a:pPr marL="342900" indent="-342900">
              <a:buAutoNum type="arabicPeriod" startAt="4"/>
            </a:pPr>
            <a:r>
              <a:rPr lang="ko-KR" altLang="en-US" sz="1400" dirty="0" smtClean="0"/>
              <a:t>저장 버튼 클릭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962424" y="3573016"/>
            <a:ext cx="254124" cy="72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7756" y="3573016"/>
            <a:ext cx="254124" cy="72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771800" y="3645024"/>
            <a:ext cx="10081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899592" y="2780928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5" name="타원 14"/>
          <p:cNvSpPr/>
          <p:nvPr/>
        </p:nvSpPr>
        <p:spPr>
          <a:xfrm>
            <a:off x="3491880" y="3429000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6" name="타원 15"/>
          <p:cNvSpPr/>
          <p:nvPr/>
        </p:nvSpPr>
        <p:spPr>
          <a:xfrm>
            <a:off x="2843808" y="3429000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738560" y="2780928"/>
            <a:ext cx="161032" cy="2592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779912" y="3501008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2960266" y="4305796"/>
            <a:ext cx="25628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843808" y="4221088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88840"/>
            <a:ext cx="6096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연결선 4"/>
          <p:cNvCxnSpPr/>
          <p:nvPr/>
        </p:nvCxnSpPr>
        <p:spPr>
          <a:xfrm flipV="1">
            <a:off x="0" y="908720"/>
            <a:ext cx="9144000" cy="72008"/>
          </a:xfrm>
          <a:prstGeom prst="line">
            <a:avLst/>
          </a:prstGeom>
          <a:ln w="73025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444208" y="908720"/>
            <a:ext cx="72008" cy="5949280"/>
          </a:xfrm>
          <a:prstGeom prst="line">
            <a:avLst/>
          </a:prstGeom>
          <a:ln w="73025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11560" y="2433588"/>
            <a:ext cx="2736304" cy="2867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95536" y="2204864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539552" y="2276872"/>
            <a:ext cx="36004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592" y="2276872"/>
            <a:ext cx="36004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19872" y="2433588"/>
            <a:ext cx="2880320" cy="2867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259632" y="2204864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3" name="타원 12"/>
          <p:cNvSpPr/>
          <p:nvPr/>
        </p:nvSpPr>
        <p:spPr>
          <a:xfrm>
            <a:off x="467544" y="2492896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3419872" y="2348880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556474" y="2348880"/>
            <a:ext cx="197682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포토갤러리 관리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추가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 </a:t>
            </a:r>
            <a:r>
              <a:rPr lang="ko-KR" altLang="en-US" sz="1400" dirty="0" smtClean="0"/>
              <a:t>버튼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삭제 버튼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사진 </a:t>
            </a:r>
            <a:r>
              <a:rPr lang="ko-KR" altLang="en-US" sz="1400" dirty="0" smtClean="0"/>
              <a:t>리스트</a:t>
            </a:r>
            <a:endParaRPr lang="en-US" altLang="ko-KR" sz="1400" dirty="0" smtClean="0"/>
          </a:p>
          <a:p>
            <a:pPr marL="342900" indent="-342900">
              <a:buAutoNum type="arabicPeriod" startAt="4"/>
            </a:pPr>
            <a:r>
              <a:rPr lang="ko-KR" altLang="en-US" sz="1400" dirty="0" smtClean="0"/>
              <a:t>사진 </a:t>
            </a:r>
            <a:r>
              <a:rPr lang="ko-KR" altLang="en-US" sz="1400" dirty="0" err="1" smtClean="0"/>
              <a:t>미리보기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988840"/>
            <a:ext cx="6169702" cy="3470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연결선 4"/>
          <p:cNvCxnSpPr/>
          <p:nvPr/>
        </p:nvCxnSpPr>
        <p:spPr>
          <a:xfrm flipV="1">
            <a:off x="0" y="908720"/>
            <a:ext cx="9144000" cy="72008"/>
          </a:xfrm>
          <a:prstGeom prst="line">
            <a:avLst/>
          </a:prstGeom>
          <a:ln w="73025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444208" y="908720"/>
            <a:ext cx="72008" cy="5949280"/>
          </a:xfrm>
          <a:prstGeom prst="line">
            <a:avLst/>
          </a:prstGeom>
          <a:ln w="73025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80244" y="2283222"/>
            <a:ext cx="3600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95536" y="2204864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738684" y="2420888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77652" y="2420888"/>
            <a:ext cx="16103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01354" y="4062214"/>
            <a:ext cx="360040" cy="93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77418" y="4077072"/>
            <a:ext cx="1590526" cy="80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31108" y="4214738"/>
            <a:ext cx="432048" cy="93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763688" y="3933056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5" name="타원 14"/>
          <p:cNvSpPr/>
          <p:nvPr/>
        </p:nvSpPr>
        <p:spPr>
          <a:xfrm>
            <a:off x="2339752" y="4149080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16" name="타원 15"/>
          <p:cNvSpPr/>
          <p:nvPr/>
        </p:nvSpPr>
        <p:spPr>
          <a:xfrm>
            <a:off x="2699792" y="4221088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802184" y="2283222"/>
            <a:ext cx="3600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15616" y="2204864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56474" y="2348880"/>
            <a:ext cx="258752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사진 추가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추가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할 </a:t>
            </a:r>
            <a:r>
              <a:rPr lang="ko-KR" altLang="en-US" sz="1400" dirty="0" smtClean="0"/>
              <a:t>항목 체크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저장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버튼 클릭</a:t>
            </a:r>
            <a:endParaRPr lang="en-US" altLang="ko-KR" sz="1400" dirty="0" smtClean="0"/>
          </a:p>
          <a:p>
            <a:pPr marL="342900" indent="-342900">
              <a:buFontTx/>
              <a:buAutoNum type="arabicPeriod"/>
            </a:pPr>
            <a:r>
              <a:rPr lang="ko-KR" altLang="en-US" sz="1400" dirty="0" smtClean="0"/>
              <a:t>이미지 불러오기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이미지첨부</a:t>
            </a:r>
            <a:r>
              <a:rPr lang="en-US" altLang="ko-KR" sz="1400" dirty="0" smtClean="0"/>
              <a:t>) </a:t>
            </a:r>
            <a:endParaRPr lang="en-US" altLang="ko-KR" sz="1400" dirty="0" smtClean="0"/>
          </a:p>
          <a:p>
            <a:pPr marL="342900" indent="-342900">
              <a:buAutoNum type="arabicPeriod" startAt="4"/>
            </a:pPr>
            <a:r>
              <a:rPr lang="ko-KR" altLang="en-US" sz="1400" dirty="0" smtClean="0"/>
              <a:t>사진 설명 입력</a:t>
            </a:r>
            <a:endParaRPr lang="en-US" altLang="ko-KR" sz="1400" dirty="0" smtClean="0"/>
          </a:p>
          <a:p>
            <a:pPr marL="342900" indent="-342900">
              <a:buAutoNum type="arabicPeriod" startAt="4"/>
            </a:pPr>
            <a:r>
              <a:rPr lang="ko-KR" altLang="en-US" sz="1400" dirty="0" smtClean="0"/>
              <a:t>저장 </a:t>
            </a:r>
            <a:r>
              <a:rPr lang="ko-KR" altLang="en-US" sz="1400" dirty="0" smtClean="0"/>
              <a:t>버튼 </a:t>
            </a:r>
            <a:r>
              <a:rPr lang="ko-KR" altLang="en-US" sz="1400" dirty="0" smtClean="0"/>
              <a:t>클릭</a:t>
            </a:r>
            <a:r>
              <a:rPr lang="en-US" altLang="ko-KR" sz="1400" dirty="0" smtClean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88840"/>
            <a:ext cx="6096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연결선 4"/>
          <p:cNvCxnSpPr/>
          <p:nvPr/>
        </p:nvCxnSpPr>
        <p:spPr>
          <a:xfrm flipV="1">
            <a:off x="0" y="908720"/>
            <a:ext cx="9144000" cy="72008"/>
          </a:xfrm>
          <a:prstGeom prst="line">
            <a:avLst/>
          </a:prstGeom>
          <a:ln w="73025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444208" y="908720"/>
            <a:ext cx="72008" cy="5949280"/>
          </a:xfrm>
          <a:prstGeom prst="line">
            <a:avLst/>
          </a:prstGeom>
          <a:ln w="73025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59334" y="2283222"/>
            <a:ext cx="3600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74626" y="2204864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738684" y="2420888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77652" y="2420888"/>
            <a:ext cx="16103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556474" y="2348880"/>
            <a:ext cx="25875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사진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삭제 할 항목 체크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삭제 버튼 클릭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0" y="908720"/>
            <a:ext cx="9144000" cy="72008"/>
          </a:xfrm>
          <a:prstGeom prst="line">
            <a:avLst/>
          </a:prstGeom>
          <a:ln w="73025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444208" y="908720"/>
            <a:ext cx="72008" cy="5949280"/>
          </a:xfrm>
          <a:prstGeom prst="line">
            <a:avLst/>
          </a:prstGeom>
          <a:ln w="73025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98" y="2060848"/>
            <a:ext cx="6336704" cy="3564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403648" y="2564904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475656" y="2420888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395536" y="2276872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50528" y="2420888"/>
            <a:ext cx="953120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56474" y="2348880"/>
            <a:ext cx="200888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기타 관리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동영상리스트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동영상 첨부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동영상 저장 버튼</a:t>
            </a:r>
            <a:endParaRPr lang="en-US" altLang="ko-KR" sz="1400" dirty="0" smtClean="0"/>
          </a:p>
          <a:p>
            <a:pPr marL="342900" indent="-342900">
              <a:buAutoNum type="arabicPeriod" startAt="4"/>
            </a:pPr>
            <a:r>
              <a:rPr lang="ko-KR" altLang="en-US" sz="1400" dirty="0" smtClean="0"/>
              <a:t>동영상 삭제 버튼</a:t>
            </a:r>
            <a:endParaRPr lang="en-US" altLang="ko-KR" sz="1400" dirty="0" smtClean="0"/>
          </a:p>
          <a:p>
            <a:pPr marL="342900" indent="-342900">
              <a:buAutoNum type="arabicPeriod" startAt="4"/>
            </a:pPr>
            <a:r>
              <a:rPr lang="en-US" altLang="ko-KR" sz="1400" dirty="0" smtClean="0"/>
              <a:t>DID</a:t>
            </a:r>
            <a:r>
              <a:rPr lang="ko-KR" altLang="en-US" sz="1400" dirty="0" err="1" smtClean="0"/>
              <a:t>스시템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IP </a:t>
            </a:r>
            <a:r>
              <a:rPr lang="ko-KR" altLang="en-US" sz="1400" dirty="0" smtClean="0"/>
              <a:t>설정</a:t>
            </a:r>
            <a:endParaRPr lang="en-US" altLang="ko-KR" sz="1400" dirty="0" smtClean="0"/>
          </a:p>
          <a:p>
            <a:pPr marL="342900" indent="-342900">
              <a:buAutoNum type="arabicPeriod" startAt="4"/>
            </a:pPr>
            <a:r>
              <a:rPr lang="en-US" altLang="ko-KR" sz="1400" dirty="0" smtClean="0"/>
              <a:t>IP </a:t>
            </a:r>
            <a:r>
              <a:rPr lang="ko-KR" altLang="en-US" sz="1400" dirty="0" smtClean="0"/>
              <a:t>저장 버튼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1450256" y="3166368"/>
            <a:ext cx="423664" cy="207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49996" y="3172718"/>
            <a:ext cx="423664" cy="207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20144" y="2478162"/>
            <a:ext cx="1935832" cy="207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86832" y="3189610"/>
            <a:ext cx="423664" cy="207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403648" y="2996952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9" name="타원 18"/>
          <p:cNvSpPr/>
          <p:nvPr/>
        </p:nvSpPr>
        <p:spPr>
          <a:xfrm>
            <a:off x="1907704" y="2996952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20" name="타원 19"/>
          <p:cNvSpPr/>
          <p:nvPr/>
        </p:nvSpPr>
        <p:spPr>
          <a:xfrm>
            <a:off x="2339752" y="2348880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21" name="타원 20"/>
          <p:cNvSpPr/>
          <p:nvPr/>
        </p:nvSpPr>
        <p:spPr>
          <a:xfrm>
            <a:off x="3131840" y="3068960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0" y="908720"/>
            <a:ext cx="9144000" cy="72008"/>
          </a:xfrm>
          <a:prstGeom prst="line">
            <a:avLst/>
          </a:prstGeom>
          <a:ln w="73025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444208" y="908720"/>
            <a:ext cx="72008" cy="5949280"/>
          </a:xfrm>
          <a:prstGeom prst="line">
            <a:avLst/>
          </a:prstGeom>
          <a:ln w="73025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98" y="2060848"/>
            <a:ext cx="6336704" cy="3564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403648" y="2564904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475656" y="2420888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56474" y="2348880"/>
            <a:ext cx="24513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동영상 저장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동영상 추가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불러오기 버튼 클릭하여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	</a:t>
            </a:r>
            <a:r>
              <a:rPr lang="ko-KR" altLang="en-US" sz="1400" dirty="0" smtClean="0"/>
              <a:t>동영상 첨부</a:t>
            </a:r>
            <a:endParaRPr lang="en-US" altLang="ko-KR" sz="1400" dirty="0" smtClean="0"/>
          </a:p>
          <a:p>
            <a:pPr marL="342900" indent="-342900">
              <a:buAutoNum type="arabicPeriod" startAt="2"/>
            </a:pPr>
            <a:r>
              <a:rPr lang="ko-KR" altLang="en-US" sz="1400" dirty="0" smtClean="0"/>
              <a:t>저장 버튼 클릭</a:t>
            </a:r>
            <a:endParaRPr lang="en-US" altLang="ko-KR" sz="1400" dirty="0" smtClean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*</a:t>
            </a:r>
            <a:r>
              <a:rPr lang="ko-KR" altLang="en-US" sz="1400" dirty="0" smtClean="0"/>
              <a:t>동영상 삭제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삭제 버튼 클릭</a:t>
            </a:r>
            <a:endParaRPr lang="en-US" altLang="ko-KR" sz="14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450256" y="3166368"/>
            <a:ext cx="423664" cy="207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49996" y="3172718"/>
            <a:ext cx="423664" cy="207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403648" y="2996952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7" name="타원 16"/>
          <p:cNvSpPr/>
          <p:nvPr/>
        </p:nvSpPr>
        <p:spPr>
          <a:xfrm>
            <a:off x="1907704" y="2996952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0" y="908720"/>
            <a:ext cx="9144000" cy="72008"/>
          </a:xfrm>
          <a:prstGeom prst="line">
            <a:avLst/>
          </a:prstGeom>
          <a:ln w="73025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444208" y="908720"/>
            <a:ext cx="72008" cy="5949280"/>
          </a:xfrm>
          <a:prstGeom prst="line">
            <a:avLst/>
          </a:prstGeom>
          <a:ln w="73025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8" y="2060848"/>
            <a:ext cx="6336704" cy="3564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437160" y="2420888"/>
            <a:ext cx="19442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339752" y="2276872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556474" y="2348880"/>
            <a:ext cx="210185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DID</a:t>
            </a:r>
            <a:r>
              <a:rPr lang="ko-KR" altLang="en-US" dirty="0" smtClean="0"/>
              <a:t>시스템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설정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/>
              <a:t>DID </a:t>
            </a:r>
            <a:r>
              <a:rPr lang="ko-KR" altLang="en-US" sz="1400" dirty="0" smtClean="0"/>
              <a:t>시스템 </a:t>
            </a:r>
            <a:r>
              <a:rPr lang="en-US" altLang="ko-KR" sz="1400" dirty="0" smtClean="0"/>
              <a:t>IP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pPr marL="342900" indent="-342900">
              <a:buAutoNum type="arabicPeriod" startAt="2"/>
            </a:pPr>
            <a:r>
              <a:rPr lang="ko-KR" altLang="en-US" sz="1400" dirty="0" smtClean="0"/>
              <a:t>저장 </a:t>
            </a:r>
            <a:r>
              <a:rPr lang="ko-KR" altLang="en-US" sz="1400" smtClean="0"/>
              <a:t>버튼 클릭</a:t>
            </a:r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184798" y="3193926"/>
            <a:ext cx="423664" cy="207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138190" y="3024510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145</Words>
  <Application>Microsoft Office PowerPoint</Application>
  <PresentationFormat>화면 슬라이드 쇼(4:3)</PresentationFormat>
  <Paragraphs>79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ANYTEK</dc:creator>
  <cp:lastModifiedBy>ANYTEK</cp:lastModifiedBy>
  <cp:revision>29</cp:revision>
  <dcterms:created xsi:type="dcterms:W3CDTF">2020-12-09T05:56:35Z</dcterms:created>
  <dcterms:modified xsi:type="dcterms:W3CDTF">2020-12-11T01:51:38Z</dcterms:modified>
</cp:coreProperties>
</file>