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9" r:id="rId11"/>
    <p:sldId id="321" r:id="rId12"/>
    <p:sldId id="324" r:id="rId13"/>
    <p:sldId id="322" r:id="rId14"/>
    <p:sldId id="323" r:id="rId15"/>
    <p:sldId id="300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BE4"/>
    <a:srgbClr val="3054E4"/>
    <a:srgbClr val="13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4480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AAAD-6B48-B841-9972-973B2385BCF0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A99F-6164-2948-B1A9-73F87203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F251-C9AD-724E-8D04-2F9DFE7DD059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F1E20-54D1-0842-908B-D93EB7C89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013" y="3598884"/>
            <a:ext cx="7772400" cy="1470025"/>
          </a:xfrm>
        </p:spPr>
        <p:txBody>
          <a:bodyPr anchor="t" anchorCtr="0"/>
          <a:lstStyle>
            <a:lvl1pPr algn="l">
              <a:defRPr b="1" i="0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013" y="2560653"/>
            <a:ext cx="7772400" cy="1130299"/>
          </a:xfrm>
        </p:spPr>
        <p:txBody>
          <a:bodyPr anchor="b" anchorCtr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98884"/>
            <a:ext cx="7772400" cy="1489526"/>
          </a:xfrm>
        </p:spPr>
        <p:txBody>
          <a:bodyPr anchor="t"/>
          <a:lstStyle>
            <a:lvl1pPr algn="l"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59389"/>
            <a:ext cx="7772400" cy="113156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3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7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20Second level</a:t>
            </a:r>
          </a:p>
          <a:p>
            <a:pPr lvl="2"/>
            <a:r>
              <a:rPr lang="en-US" dirty="0" smtClean="0"/>
              <a:t>18Third level</a:t>
            </a:r>
          </a:p>
          <a:p>
            <a:pPr lvl="3"/>
            <a:r>
              <a:rPr lang="en-US" dirty="0" smtClean="0"/>
              <a:t>16Fourth level</a:t>
            </a:r>
          </a:p>
          <a:p>
            <a:pPr lvl="4"/>
            <a:r>
              <a:rPr lang="en-US" dirty="0" smtClean="0"/>
              <a:t>16Fifth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83020"/>
            <a:ext cx="5486400" cy="566738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57122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4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76" y="5058823"/>
            <a:ext cx="6462711" cy="696559"/>
          </a:xfrm>
        </p:spPr>
        <p:txBody>
          <a:bodyPr anchor="b">
            <a:noAutofit/>
          </a:bodyPr>
          <a:lstStyle>
            <a:lvl1pPr algn="l">
              <a:defRPr sz="5400" b="0" baseline="0">
                <a:solidFill>
                  <a:srgbClr val="FF500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32Click to edit Master text styles</a:t>
            </a:r>
          </a:p>
          <a:p>
            <a:pPr lvl="1"/>
            <a:r>
              <a:rPr lang="en-US" dirty="0" smtClean="0"/>
              <a:t>28Second level</a:t>
            </a:r>
          </a:p>
          <a:p>
            <a:pPr lvl="2"/>
            <a:r>
              <a:rPr lang="en-US" dirty="0" smtClean="0"/>
              <a:t>24Third level</a:t>
            </a:r>
          </a:p>
          <a:p>
            <a:pPr lvl="3"/>
            <a:r>
              <a:rPr lang="en-US" dirty="0" smtClean="0"/>
              <a:t>20Fourth level</a:t>
            </a:r>
          </a:p>
          <a:p>
            <a:pPr lvl="4"/>
            <a:r>
              <a:rPr lang="en-US" dirty="0" smtClean="0"/>
              <a:t>20Fifth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530662-3203-5942-9249-D9CEFB0967A8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B6E4"/>
                </a:solidFill>
              </a:defRPr>
            </a:lvl1pPr>
          </a:lstStyle>
          <a:p>
            <a:r>
              <a:rPr lang="en-US" dirty="0" err="1" smtClean="0"/>
              <a:t>Fundación</a:t>
            </a:r>
            <a:r>
              <a:rPr lang="en-US" dirty="0" smtClean="0"/>
              <a:t> </a:t>
            </a:r>
            <a:r>
              <a:rPr lang="en-US" dirty="0" err="1" smtClean="0"/>
              <a:t>Jala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B6E4"/>
                </a:solidFill>
              </a:defRPr>
            </a:lvl1pPr>
          </a:lstStyle>
          <a:p>
            <a:fld id="{2B710A94-EFC8-C14E-9233-C4668D873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7" r:id="rId6"/>
    <p:sldLayoutId id="214748365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76" y="5592223"/>
            <a:ext cx="6462711" cy="696559"/>
          </a:xfrm>
        </p:spPr>
        <p:txBody>
          <a:bodyPr/>
          <a:lstStyle/>
          <a:p>
            <a:r>
              <a:rPr lang="en-US" sz="2400" dirty="0" smtClean="0"/>
              <a:t>Karime Salomon Z.</a:t>
            </a:r>
            <a:endParaRPr lang="en-US" sz="2400" dirty="0"/>
          </a:p>
        </p:txBody>
      </p:sp>
      <p:pic>
        <p:nvPicPr>
          <p:cNvPr id="3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20" y="1710747"/>
            <a:ext cx="2780242" cy="319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A class in Ruby always starts with the keyword </a:t>
            </a:r>
            <a:r>
              <a:rPr lang="en-US" sz="1350" i="1" dirty="0"/>
              <a:t>class</a:t>
            </a:r>
            <a:r>
              <a:rPr lang="en-US" sz="1350" dirty="0"/>
              <a:t> followed by the name of the class. The name should always be in initial capitals.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/>
              <a:t>You can initialize values in the class using : initialize , that is a special method in Ruby programs.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Song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initialize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#Code initialized when class is instanced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9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instance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Basically represent a method that need to be defined after a new object of the method is created :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Example_of_class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first_method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puts “My first instance method”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Example_of_class.new.first_method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 " My first instance method"</a:t>
            </a:r>
          </a:p>
        </p:txBody>
      </p:sp>
    </p:spTree>
    <p:extLst>
      <p:ext uri="{BB962C8B-B14F-4D97-AF65-F5344CB8AC3E}">
        <p14:creationId xmlns:p14="http://schemas.microsoft.com/office/powerpoint/2010/main" val="32925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instance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Parameters in a class :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/>
              <a:t>You </a:t>
            </a:r>
            <a:r>
              <a:rPr lang="en-US" sz="1350" dirty="0" smtClean="0"/>
              <a:t>send parameter to an instance class, but you should consider that those parameters need to be define in the </a:t>
            </a:r>
            <a:r>
              <a:rPr lang="en-US" sz="1350" dirty="0" err="1" smtClean="0"/>
              <a:t>init</a:t>
            </a:r>
            <a:r>
              <a:rPr lang="en-US" sz="1350" dirty="0" smtClean="0"/>
              <a:t> method.</a:t>
            </a:r>
          </a:p>
          <a:p>
            <a:pPr marL="0" indent="0">
              <a:buNone/>
            </a:pP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Items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 </a:t>
            </a:r>
            <a:r>
              <a:rPr lang="en-US" sz="13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quantity,name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#Code initialized when class is instanced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you need to instance a class your should :</a:t>
            </a:r>
          </a:p>
          <a:p>
            <a:pPr marL="0" indent="0">
              <a:buNone/>
            </a:pP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Items.new</a:t>
            </a: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(3,radio)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(3,radio</a:t>
            </a: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are parameters that will be used in the constructor of the class.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 ruby class with two methods :</a:t>
            </a: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One method to calculate and print the area of a circle :</a:t>
            </a:r>
          </a:p>
          <a:p>
            <a:pPr marL="685800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2 * PI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One method to calculate and print the perimeter 	of a circle </a:t>
            </a:r>
          </a:p>
          <a:p>
            <a:pPr marL="6858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radius * radius * PI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the class and call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the methods in order to see the result printed, the radius should be asked by prompt</a:t>
            </a:r>
          </a:p>
        </p:txBody>
      </p:sp>
    </p:spTree>
    <p:extLst>
      <p:ext uri="{BB962C8B-B14F-4D97-AF65-F5344CB8AC3E}">
        <p14:creationId xmlns:p14="http://schemas.microsoft.com/office/powerpoint/2010/main" val="209716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 ruby class with 1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method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user name and Age ,ask by prompt.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another ruby class with 1 method to :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 and print the age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minutes,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“age” is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going to receive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a parameters of the class</a:t>
            </a:r>
          </a:p>
          <a:p>
            <a:endParaRPr lang="en-US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the class to get the values of the first method and assign this value to a variable.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variable needs to be send to the instance of the second class as a parameter to perform the calculation.</a:t>
            </a:r>
          </a:p>
          <a:p>
            <a:pPr marL="457200" indent="-457200">
              <a:buAutoNum type="arabicPeriod"/>
            </a:pP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3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orge gironas\Downloads\Google Image Result for http---www.juventudportugalete.org-image.axd%3Fpicture%3D2011%252F10%252FpreguntaAlcalde.jp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82" y="1258349"/>
            <a:ext cx="2867073" cy="31498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5719" y="4408227"/>
            <a:ext cx="6177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BO" sz="7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Questions?</a:t>
            </a:r>
            <a:endParaRPr lang="en-US" sz="7200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37" y="3143560"/>
            <a:ext cx="7281289" cy="918897"/>
          </a:xfrm>
        </p:spPr>
        <p:txBody>
          <a:bodyPr/>
          <a:lstStyle/>
          <a:p>
            <a:pPr algn="ctr"/>
            <a:r>
              <a:rPr lang="en-US" sz="8800" dirty="0" smtClean="0"/>
              <a:t>Thanks</a:t>
            </a:r>
            <a:r>
              <a:rPr lang="en-US" sz="13800" dirty="0" smtClean="0"/>
              <a:t>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6174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gets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Will ask for a value inserted by user </a:t>
            </a:r>
          </a:p>
          <a:p>
            <a:pPr marL="0" indent="0">
              <a:buNone/>
            </a:pPr>
            <a:r>
              <a:rPr lang="en-US" dirty="0" err="1"/>
              <a:t>Sintax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Variable_name</a:t>
            </a:r>
            <a:r>
              <a:rPr lang="en-US" dirty="0"/>
              <a:t> = gets </a:t>
            </a:r>
          </a:p>
          <a:p>
            <a:pPr marL="385763" indent="-385763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a script that ask for some value.</a:t>
            </a:r>
          </a:p>
          <a:p>
            <a:pPr marL="385763" indent="-385763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values inserted by user</a:t>
            </a:r>
          </a:p>
          <a:p>
            <a:pPr marL="300038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e.g.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What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your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Hi &lt;name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&gt;!! How are you today?</a:t>
            </a:r>
          </a:p>
          <a:p>
            <a:pPr marL="385763" indent="-385763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How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32285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gets.chomp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5763" indent="-385763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Modify your previous scrip and instead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gets.chomp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5763" indent="-385763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values inserted by user</a:t>
            </a:r>
          </a:p>
          <a:p>
            <a:pPr marL="385763" indent="-385763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What is the difference between this result and the previous?</a:t>
            </a:r>
          </a:p>
        </p:txBody>
      </p:sp>
    </p:spTree>
    <p:extLst>
      <p:ext uri="{BB962C8B-B14F-4D97-AF65-F5344CB8AC3E}">
        <p14:creationId xmlns:p14="http://schemas.microsoft.com/office/powerpoint/2010/main" val="20423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Chomp vs 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96" y="2238106"/>
            <a:ext cx="8348729" cy="3276869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String#chomp</a:t>
            </a:r>
            <a:r>
              <a:rPr lang="en-US" dirty="0" smtClean="0"/>
              <a:t> </a:t>
            </a:r>
            <a:r>
              <a:rPr lang="en-US" dirty="0"/>
              <a:t>operates on the end of strings</a:t>
            </a:r>
            <a:r>
              <a:rPr lang="en-US" dirty="0" smtClean="0"/>
              <a:t>,</a:t>
            </a:r>
            <a:r>
              <a:rPr lang="en-US" dirty="0"/>
              <a:t> takes an optional 'record separator' </a:t>
            </a:r>
            <a:r>
              <a:rPr lang="en-US" dirty="0" smtClean="0"/>
              <a:t>argument </a:t>
            </a:r>
            <a:r>
              <a:rPr lang="en-US" dirty="0"/>
              <a:t>If </a:t>
            </a:r>
            <a:r>
              <a:rPr lang="en-US" dirty="0" smtClean="0"/>
              <a:t>no </a:t>
            </a:r>
            <a:r>
              <a:rPr lang="en-US" dirty="0"/>
              <a:t>arguments </a:t>
            </a:r>
            <a:r>
              <a:rPr lang="en-US" dirty="0" smtClean="0"/>
              <a:t>are given it </a:t>
            </a:r>
            <a:r>
              <a:rPr lang="en-US" dirty="0"/>
              <a:t>will remove carriage returns characters from the end of the </a:t>
            </a:r>
            <a:r>
              <a:rPr lang="en-US" dirty="0" smtClean="0"/>
              <a:t>string(\</a:t>
            </a:r>
            <a:r>
              <a:rPr lang="en-US" dirty="0"/>
              <a:t>r, \n or \r\n).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String#strip</a:t>
            </a:r>
            <a:r>
              <a:rPr lang="en-US" dirty="0" smtClean="0"/>
              <a:t> </a:t>
            </a:r>
            <a:r>
              <a:rPr lang="en-US" dirty="0"/>
              <a:t>operates on the start and end of strings. </a:t>
            </a:r>
            <a:r>
              <a:rPr lang="en-US" dirty="0" smtClean="0"/>
              <a:t>It takes </a:t>
            </a:r>
            <a:r>
              <a:rPr lang="en-US" dirty="0"/>
              <a:t>no arguments.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"Some </a:t>
            </a:r>
            <a:r>
              <a:rPr lang="en-US" dirty="0" err="1" smtClean="0"/>
              <a:t>Test".</a:t>
            </a:r>
            <a:r>
              <a:rPr lang="en-US" dirty="0" err="1"/>
              <a:t>chomp</a:t>
            </a:r>
            <a:r>
              <a:rPr lang="en-US" dirty="0"/>
              <a:t>(' </a:t>
            </a:r>
            <a:r>
              <a:rPr lang="en-US" dirty="0" smtClean="0"/>
              <a:t>Test') </a:t>
            </a:r>
            <a:r>
              <a:rPr lang="en-US" dirty="0"/>
              <a:t># =&gt; </a:t>
            </a:r>
            <a:r>
              <a:rPr lang="en-US" dirty="0" smtClean="0"/>
              <a:t>“Some"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"Some Test\r\</a:t>
            </a:r>
            <a:r>
              <a:rPr lang="en-US" dirty="0" err="1" smtClean="0"/>
              <a:t>n</a:t>
            </a:r>
            <a:r>
              <a:rPr lang="en-US" dirty="0" err="1"/>
              <a:t>".chomp</a:t>
            </a:r>
            <a:r>
              <a:rPr lang="en-US" dirty="0"/>
              <a:t> # =&gt; </a:t>
            </a:r>
            <a:r>
              <a:rPr lang="en-US" dirty="0" smtClean="0"/>
              <a:t>"</a:t>
            </a:r>
            <a:r>
              <a:rPr lang="en-US" dirty="0"/>
              <a:t>Some Test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"\</a:t>
            </a:r>
            <a:r>
              <a:rPr lang="en-US" dirty="0" err="1" smtClean="0"/>
              <a:t>tRobert</a:t>
            </a:r>
            <a:r>
              <a:rPr lang="en-US" dirty="0" smtClean="0"/>
              <a:t> Martin\r\</a:t>
            </a:r>
            <a:r>
              <a:rPr lang="en-US" dirty="0" err="1" smtClean="0"/>
              <a:t>n</a:t>
            </a:r>
            <a:r>
              <a:rPr lang="en-US" dirty="0" err="1"/>
              <a:t>".strip</a:t>
            </a:r>
            <a:r>
              <a:rPr lang="en-US" dirty="0"/>
              <a:t> # =&gt; </a:t>
            </a:r>
            <a:r>
              <a:rPr lang="en-US" dirty="0" smtClean="0"/>
              <a:t>"</a:t>
            </a:r>
            <a:r>
              <a:rPr lang="en-US" dirty="0"/>
              <a:t>Robert Martin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8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/>
              <a:t>t</a:t>
            </a:r>
            <a:r>
              <a:rPr lang="en-US" b="1" dirty="0" err="1" smtClean="0"/>
              <a:t>o_i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Returns the result of interpreting leading characters in </a:t>
            </a:r>
            <a:r>
              <a:rPr lang="en-US" i="1" dirty="0" err="1"/>
              <a:t>str</a:t>
            </a:r>
            <a:r>
              <a:rPr lang="en-US" dirty="0"/>
              <a:t> as an integer base </a:t>
            </a:r>
            <a:r>
              <a:rPr lang="en-US" i="1" dirty="0" err="1"/>
              <a:t>base</a:t>
            </a:r>
            <a:r>
              <a:rPr lang="en-US" dirty="0"/>
              <a:t> (between 2 and 36).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Extraneous </a:t>
            </a:r>
            <a:r>
              <a:rPr lang="en-US" dirty="0"/>
              <a:t>characters past the end of a valid number are ignored. If there is not a valid number at the start of </a:t>
            </a:r>
            <a:r>
              <a:rPr lang="en-US" i="1" dirty="0"/>
              <a:t>str,</a:t>
            </a:r>
            <a:r>
              <a:rPr lang="en-US" dirty="0"/>
              <a:t>0 is returned. This method never raises an exception when </a:t>
            </a:r>
            <a:r>
              <a:rPr lang="en-US" i="1" dirty="0"/>
              <a:t>base</a:t>
            </a:r>
            <a:r>
              <a:rPr lang="en-US" dirty="0"/>
              <a:t> is valid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7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 a script similar to 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"Give me a number: "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gets.chomp.to_i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bigger = number * 100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"A bigger number is #{bigger}."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Consider to :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at least 4 different types of string (number, strings with number, number with string,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and print them as integer.</a:t>
            </a:r>
          </a:p>
        </p:txBody>
      </p:sp>
    </p:spTree>
    <p:extLst>
      <p:ext uri="{BB962C8B-B14F-4D97-AF65-F5344CB8AC3E}">
        <p14:creationId xmlns:p14="http://schemas.microsoft.com/office/powerpoint/2010/main" val="32355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to_f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Returns the result of interpreting leading characters in </a:t>
            </a:r>
            <a:r>
              <a:rPr lang="en-US" i="1" dirty="0" err="1"/>
              <a:t>str</a:t>
            </a:r>
            <a:r>
              <a:rPr lang="en-US" dirty="0"/>
              <a:t> as a floating point number.  </a:t>
            </a:r>
            <a:r>
              <a:rPr lang="en-US" dirty="0" smtClean="0"/>
              <a:t>Extraneous </a:t>
            </a:r>
            <a:r>
              <a:rPr lang="en-US" dirty="0"/>
              <a:t>characters past the end of a valid number are ignored.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there is not a valid number at the start of </a:t>
            </a:r>
            <a:r>
              <a:rPr lang="en-US" i="1" dirty="0" err="1"/>
              <a:t>str</a:t>
            </a:r>
            <a:r>
              <a:rPr lang="en-US" i="1" dirty="0"/>
              <a:t>,</a:t>
            </a:r>
            <a:r>
              <a:rPr lang="en-US" dirty="0"/>
              <a:t> 0.0 is returned.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method never raises an exception.</a:t>
            </a:r>
          </a:p>
        </p:txBody>
      </p:sp>
    </p:spTree>
    <p:extLst>
      <p:ext uri="{BB962C8B-B14F-4D97-AF65-F5344CB8AC3E}">
        <p14:creationId xmlns:p14="http://schemas.microsoft.com/office/powerpoint/2010/main" val="5909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 a script similar to 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"Give me a number: "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gets.chomp.to_f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“The floating number is : #{number}."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Consider to :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at least 4 different types of strings (number, strings with number, number with string,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and print them as floating number.</a:t>
            </a:r>
          </a:p>
        </p:txBody>
      </p:sp>
    </p:spTree>
    <p:extLst>
      <p:ext uri="{BB962C8B-B14F-4D97-AF65-F5344CB8AC3E}">
        <p14:creationId xmlns:p14="http://schemas.microsoft.com/office/powerpoint/2010/main" val="24287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to_s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urn</a:t>
            </a:r>
            <a:r>
              <a:rPr lang="en-US" dirty="0"/>
              <a:t> </a:t>
            </a:r>
            <a:r>
              <a:rPr lang="en-US" b="1" dirty="0"/>
              <a:t>any object</a:t>
            </a:r>
            <a:r>
              <a:rPr lang="en-US" dirty="0"/>
              <a:t> into a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1.to_s # returns "1"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Object.new.to_s</a:t>
            </a:r>
            <a:r>
              <a:rPr lang="en-US" dirty="0" smtClean="0"/>
              <a:t> </a:t>
            </a:r>
            <a:r>
              <a:rPr lang="en-US" dirty="0"/>
              <a:t># returns "#&lt;Object:0x4932990&gt;"</a:t>
            </a:r>
          </a:p>
        </p:txBody>
      </p:sp>
    </p:spTree>
    <p:extLst>
      <p:ext uri="{BB962C8B-B14F-4D97-AF65-F5344CB8AC3E}">
        <p14:creationId xmlns:p14="http://schemas.microsoft.com/office/powerpoint/2010/main" val="21016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66496"/>
      </a:dk2>
      <a:lt2>
        <a:srgbClr val="EEECE1"/>
      </a:lt2>
      <a:accent1>
        <a:srgbClr val="FF5000"/>
      </a:accent1>
      <a:accent2>
        <a:srgbClr val="00CDD7"/>
      </a:accent2>
      <a:accent3>
        <a:srgbClr val="C8008C"/>
      </a:accent3>
      <a:accent4>
        <a:srgbClr val="00BDFF"/>
      </a:accent4>
      <a:accent5>
        <a:srgbClr val="82C800"/>
      </a:accent5>
      <a:accent6>
        <a:srgbClr val="FF7E19"/>
      </a:accent6>
      <a:hlink>
        <a:srgbClr val="0091D4"/>
      </a:hlink>
      <a:folHlink>
        <a:srgbClr val="0078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1022</TotalTime>
  <Words>409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Karime Salomon Z.</vt:lpstr>
      <vt:lpstr>Ruby inputs</vt:lpstr>
      <vt:lpstr>Ruby inputs</vt:lpstr>
      <vt:lpstr>Chomp vs strip</vt:lpstr>
      <vt:lpstr>Managing numbers</vt:lpstr>
      <vt:lpstr>Practice </vt:lpstr>
      <vt:lpstr>Managing numbers</vt:lpstr>
      <vt:lpstr>Practice </vt:lpstr>
      <vt:lpstr>Managing strings</vt:lpstr>
      <vt:lpstr>Ruby class</vt:lpstr>
      <vt:lpstr>Ruby instance class</vt:lpstr>
      <vt:lpstr>Ruby instance class</vt:lpstr>
      <vt:lpstr>Practice</vt:lpstr>
      <vt:lpstr>Practice</vt:lpstr>
      <vt:lpstr>PowerPoint Presentation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Karime Salomon Zarate</cp:lastModifiedBy>
  <cp:revision>111</cp:revision>
  <dcterms:created xsi:type="dcterms:W3CDTF">2013-07-22T13:57:49Z</dcterms:created>
  <dcterms:modified xsi:type="dcterms:W3CDTF">2016-08-03T22:23:15Z</dcterms:modified>
</cp:coreProperties>
</file>