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57C1C-4988-469C-B331-703F29E99560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95841-1E4F-4002-A717-3EE18F91BF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59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E27B6-C93B-44A8-A660-314E8F9B1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F113C8-2662-484F-815D-D4F55C76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4DD7F1-F1D4-4FF9-ACFF-AF85BE2A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AD49FF-D811-4C86-8E33-EE365EDF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98B96-FF53-4C91-BD05-2FCDC05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53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BF250-3080-4930-82D9-B55F54A4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CC72E5-962E-4067-9637-80CC6B6E4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DA392F-42BE-451A-8411-04EF1CA9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A58CB-587B-4EB2-8650-D7A7465E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FDC873-05AF-4E87-98E5-76D1B8BE5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4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93B92-3D58-468B-9C5D-D312B44E8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43F18A-D0FF-443D-9697-07F6ED89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B4EFA-B52D-4972-BBC5-4AD8FE6B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EBD67E-B1A3-4C83-8364-FB7F6E32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EAAF5-20EA-4D4A-AFA4-BCBE98B7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4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36C37-3855-4BC6-ADBB-8D8CC90E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DE798-33D7-46F7-9973-158B8F11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FC890-0406-41E2-91A8-54094DCB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98C83-274D-4057-824F-B351CD07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473AF0-62B6-4977-868F-18F6300B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50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16F34-CE87-4277-B7F3-FE81BE8A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498BC-157D-42F5-ACAB-14BA1E79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0483EE-58E5-47D9-9BC9-274C5A40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19A256-D33C-4018-B74D-81616296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C35AAF-BA5F-4701-A10F-8D5EC29D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4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FD7F6-D8B9-44F5-B0F7-1B74707C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9CD28-DE85-4B08-A4E9-A1DE97BF8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C040D3-2A08-42B6-BF93-872544F51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9D949C-24F2-4C0C-B351-2D9960B1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EEDA23-92A9-4AA4-A631-BBB3835E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4BDD35-47EC-41F3-84E1-BA0F1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5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622CA-6643-461C-A880-FC64CF94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B83AE-03FD-4585-B8EA-B0F49B4F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AD0E66-DA82-4C97-B40F-7BB8908EA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288726-7DC0-4900-AC72-E3C74C453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49BF53-1D45-4F7A-A626-B5EBA7778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026736-1666-4F20-8B04-F2B2165D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AF6F2C-88AA-4825-98E9-E20D4B8B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66C6EF-EBA7-4566-A453-31A010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7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BCFF4-EE4B-45E9-A812-64D914F5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66080E-3875-4E60-87B9-3C36223D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D7EADA-780E-4431-961F-8AF748F4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C3964F-7C8B-4007-8D47-60C6DD4F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B67AAE-0B8B-415B-8D3D-68B64119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F00372-9098-450F-AD63-C69157E1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DC844D-EE4A-47A4-BA02-35A2953B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E06CA-3C0C-4F1B-85D4-E3174C02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43525-C11C-4F0B-AE92-74443FB7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AD853-F0CC-4581-BF08-43B04FF5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30DAC7-138A-4A01-B79D-80A354E9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EC1541-A653-492A-BDB1-C90F9532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B60BCE-39F2-4F4B-B972-6E1AB92F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6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84470-3FF7-4010-AA8A-F7BCBD09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9242BD-65B9-4047-9B8E-73F2E36B4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EB623D-5894-4128-8FAA-F75A56391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7DC8F1-80AB-4C6A-A2B6-97B47AB2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8FC71B-647E-4B5C-9F27-B0547765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829B93-0605-4AA3-B604-AABDB159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27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9E0D3F-D00E-464A-8C23-E0A7E4DF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025FE2-2494-4CC9-BFE0-8EE8746D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0DF17-AB9C-41CF-A250-7C5FA47AC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7097-D2A9-47F5-A0EF-43642AEABC83}" type="datetimeFigureOut">
              <a:rPr lang="pt-BR" smtClean="0"/>
              <a:t>19/06/2021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D0F26-F321-4C0E-B4FE-95C95B0B2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33AC2B-7049-440D-B6DD-29350B2F4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E99DC-505B-4A79-B1D2-4D83E9914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73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EB63-338F-4DEA-A233-AFB20502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385013"/>
            <a:ext cx="2603383" cy="261820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TELA INICIAL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B1541-3AA9-49C8-83FA-00ECB32A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0670" y="910052"/>
            <a:ext cx="1487647" cy="575718"/>
          </a:xfrm>
        </p:spPr>
        <p:txBody>
          <a:bodyPr>
            <a:norm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INICIO 1.O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CAAF92-DF35-47E1-9C4B-007B120C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914" y="1383350"/>
            <a:ext cx="1891161" cy="39888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D9D46C-F474-4051-8137-62A6EFD04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795" y="1383350"/>
            <a:ext cx="2073615" cy="39888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F68BBEB-26E1-4506-9EBC-310A7B8B5ED6}"/>
              </a:ext>
            </a:extLst>
          </p:cNvPr>
          <p:cNvSpPr txBox="1"/>
          <p:nvPr/>
        </p:nvSpPr>
        <p:spPr>
          <a:xfrm>
            <a:off x="9701626" y="910052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INICIO 2.O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DD165EBC-B023-405B-8F5F-315ABB659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65427"/>
              </p:ext>
            </p:extLst>
          </p:nvPr>
        </p:nvGraphicFramePr>
        <p:xfrm>
          <a:off x="647582" y="4333476"/>
          <a:ext cx="3110729" cy="2139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0729">
                  <a:extLst>
                    <a:ext uri="{9D8B030D-6E8A-4147-A177-3AD203B41FA5}">
                      <a16:colId xmlns:a16="http://schemas.microsoft.com/office/drawing/2014/main" val="1783180341"/>
                    </a:ext>
                  </a:extLst>
                </a:gridCol>
              </a:tblGrid>
              <a:tr h="710153">
                <a:tc>
                  <a:txBody>
                    <a:bodyPr/>
                    <a:lstStyle/>
                    <a:p>
                      <a:r>
                        <a:rPr lang="pt-BR" dirty="0"/>
                        <a:t>                 ALTERAÇÕES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29690"/>
                  </a:ext>
                </a:extLst>
              </a:tr>
              <a:tr h="710153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Arial Black" panose="020B0A04020102020204" pitchFamily="34" charset="0"/>
                        </a:rPr>
                        <a:t>Adicionado a opção de Cadastro e login ao primeiro contato.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12715"/>
                  </a:ext>
                </a:extLst>
              </a:tr>
              <a:tr h="719205">
                <a:tc>
                  <a:txBody>
                    <a:bodyPr/>
                    <a:lstStyle/>
                    <a:p>
                      <a:r>
                        <a:rPr lang="pt-BR" sz="1100" dirty="0">
                          <a:latin typeface="Arial Black" panose="020B0A04020102020204" pitchFamily="34" charset="0"/>
                        </a:rPr>
                        <a:t>Interface da tela modificada, alterando a paleta de cores e possibilitando mais eficiência.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3816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E3E2D5-EE1E-4F4C-8CF0-C841964A6611}"/>
              </a:ext>
            </a:extLst>
          </p:cNvPr>
          <p:cNvSpPr txBox="1"/>
          <p:nvPr/>
        </p:nvSpPr>
        <p:spPr>
          <a:xfrm>
            <a:off x="1090717" y="1040857"/>
            <a:ext cx="26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26EA21-5CAB-4770-8E4A-2608937C465B}"/>
              </a:ext>
            </a:extLst>
          </p:cNvPr>
          <p:cNvSpPr txBox="1"/>
          <p:nvPr/>
        </p:nvSpPr>
        <p:spPr>
          <a:xfrm>
            <a:off x="1090717" y="3622085"/>
            <a:ext cx="167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106143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EB63-338F-4DEA-A233-AFB20502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385013"/>
            <a:ext cx="2603383" cy="261820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TELA INICIAL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B1541-3AA9-49C8-83FA-00ECB32A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2300" y="826572"/>
            <a:ext cx="1487647" cy="575718"/>
          </a:xfrm>
        </p:spPr>
        <p:txBody>
          <a:bodyPr>
            <a:norm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DECISÃO 1.O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68BBEB-26E1-4506-9EBC-310A7B8B5ED6}"/>
              </a:ext>
            </a:extLst>
          </p:cNvPr>
          <p:cNvSpPr txBox="1"/>
          <p:nvPr/>
        </p:nvSpPr>
        <p:spPr>
          <a:xfrm>
            <a:off x="9701626" y="910052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DECISÃO 2.O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E3E2D5-EE1E-4F4C-8CF0-C841964A6611}"/>
              </a:ext>
            </a:extLst>
          </p:cNvPr>
          <p:cNvSpPr txBox="1"/>
          <p:nvPr/>
        </p:nvSpPr>
        <p:spPr>
          <a:xfrm>
            <a:off x="1090717" y="1040857"/>
            <a:ext cx="26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26EA21-5CAB-4770-8E4A-2608937C465B}"/>
              </a:ext>
            </a:extLst>
          </p:cNvPr>
          <p:cNvSpPr txBox="1"/>
          <p:nvPr/>
        </p:nvSpPr>
        <p:spPr>
          <a:xfrm>
            <a:off x="1090717" y="3622085"/>
            <a:ext cx="167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2.0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ED3E5EC-5AE1-42FB-8073-95A5D2E7F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57" y="1197911"/>
            <a:ext cx="2155134" cy="45456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F91DF3C-C77A-4BB1-BDBA-C63051381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843" y="1171663"/>
            <a:ext cx="2690518" cy="4776286"/>
          </a:xfrm>
          <a:prstGeom prst="rect">
            <a:avLst/>
          </a:prstGeom>
        </p:spPr>
      </p:pic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AB0779ED-734B-4423-9460-DF1B24D0D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84773"/>
              </p:ext>
            </p:extLst>
          </p:nvPr>
        </p:nvGraphicFramePr>
        <p:xfrm>
          <a:off x="386249" y="4273671"/>
          <a:ext cx="3655912" cy="13238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5912">
                  <a:extLst>
                    <a:ext uri="{9D8B030D-6E8A-4147-A177-3AD203B41FA5}">
                      <a16:colId xmlns:a16="http://schemas.microsoft.com/office/drawing/2014/main" val="2906139403"/>
                    </a:ext>
                  </a:extLst>
                </a:gridCol>
              </a:tblGrid>
              <a:tr h="661912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ALTERAÇÕES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31376"/>
                  </a:ext>
                </a:extLst>
              </a:tr>
              <a:tr h="661912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Campo de filtragem e barra de opções adicionado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0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8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EB63-338F-4DEA-A233-AFB20502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385013"/>
            <a:ext cx="2603383" cy="261820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TELA INICIAL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B1541-3AA9-49C8-83FA-00ECB32A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1176" y="465139"/>
            <a:ext cx="1487647" cy="575718"/>
          </a:xfrm>
        </p:spPr>
        <p:txBody>
          <a:bodyPr>
            <a:normAutofit fontScale="92500" lnSpcReduction="20000"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DE ESCOLHA DE STREAM POR BUSCA 1.O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E3E2D5-EE1E-4F4C-8CF0-C841964A6611}"/>
              </a:ext>
            </a:extLst>
          </p:cNvPr>
          <p:cNvSpPr txBox="1"/>
          <p:nvPr/>
        </p:nvSpPr>
        <p:spPr>
          <a:xfrm>
            <a:off x="1090717" y="1040857"/>
            <a:ext cx="26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26EA21-5CAB-4770-8E4A-2608937C465B}"/>
              </a:ext>
            </a:extLst>
          </p:cNvPr>
          <p:cNvSpPr txBox="1"/>
          <p:nvPr/>
        </p:nvSpPr>
        <p:spPr>
          <a:xfrm>
            <a:off x="1090717" y="3622085"/>
            <a:ext cx="167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2.0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DA85A5-8F59-463A-8597-102D6952B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89" y="3318845"/>
            <a:ext cx="1750762" cy="33270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54D8E50-DD88-4F19-8794-078384958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726" y="3318845"/>
            <a:ext cx="1744530" cy="332707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3F9F457-C3C6-4745-B084-FBD8E6AF2CB1}"/>
              </a:ext>
            </a:extLst>
          </p:cNvPr>
          <p:cNvSpPr txBox="1"/>
          <p:nvPr/>
        </p:nvSpPr>
        <p:spPr>
          <a:xfrm>
            <a:off x="5599391" y="4121133"/>
            <a:ext cx="156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latin typeface="Arial Black" panose="020B0A04020102020204" pitchFamily="34" charset="0"/>
              </a:rPr>
              <a:t>TELA ESCOLHA DE </a:t>
            </a:r>
          </a:p>
          <a:p>
            <a:r>
              <a:rPr lang="pt-BR" sz="1000" dirty="0">
                <a:latin typeface="Arial Black" panose="020B0A04020102020204" pitchFamily="34" charset="0"/>
              </a:rPr>
              <a:t>STREAM </a:t>
            </a:r>
          </a:p>
          <a:p>
            <a:r>
              <a:rPr lang="pt-BR" sz="1000" dirty="0">
                <a:latin typeface="Arial Black" panose="020B0A04020102020204" pitchFamily="34" charset="0"/>
              </a:rPr>
              <a:t>POR BUSCA 2.O</a:t>
            </a:r>
          </a:p>
          <a:p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1FDC344-A738-4191-829F-09798F907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61" y="83859"/>
            <a:ext cx="1396420" cy="2945360"/>
          </a:xfrm>
          <a:prstGeom prst="rect">
            <a:avLst/>
          </a:prstGeom>
        </p:spPr>
      </p:pic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8A59855F-CC6E-4FFE-A2DA-F98375EEF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92564"/>
              </p:ext>
            </p:extLst>
          </p:nvPr>
        </p:nvGraphicFramePr>
        <p:xfrm>
          <a:off x="373493" y="4536632"/>
          <a:ext cx="3451256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56">
                  <a:extLst>
                    <a:ext uri="{9D8B030D-6E8A-4147-A177-3AD203B41FA5}">
                      <a16:colId xmlns:a16="http://schemas.microsoft.com/office/drawing/2014/main" val="2063795721"/>
                    </a:ext>
                  </a:extLst>
                </a:gridCol>
              </a:tblGrid>
              <a:tr h="332632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ALTERAÇÕES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6519"/>
                  </a:ext>
                </a:extLst>
              </a:tr>
              <a:tr h="830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 Black" panose="020B0A04020102020204" pitchFamily="34" charset="0"/>
                        </a:rPr>
                        <a:t>Design da tela modificado, com filmes recomendados em determinada </a:t>
                      </a:r>
                      <a:r>
                        <a:rPr lang="pt-BR" sz="1200" dirty="0" err="1">
                          <a:latin typeface="Arial Black" panose="020B0A04020102020204" pitchFamily="34" charset="0"/>
                        </a:rPr>
                        <a:t>stream</a:t>
                      </a:r>
                      <a:endParaRPr lang="pt-BR" sz="1200" dirty="0">
                        <a:latin typeface="Arial Black" panose="020B0A04020102020204" pitchFamily="34" charset="0"/>
                      </a:endParaRP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7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48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EB63-338F-4DEA-A233-AFB20502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385013"/>
            <a:ext cx="2603383" cy="261820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TELA INICIAL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B1541-3AA9-49C8-83FA-00ECB32A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863" y="515923"/>
            <a:ext cx="1487647" cy="575718"/>
          </a:xfrm>
        </p:spPr>
        <p:txBody>
          <a:bodyPr>
            <a:norm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DE OPÇÕES DO STREAM 1.O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68BBEB-26E1-4506-9EBC-310A7B8B5ED6}"/>
              </a:ext>
            </a:extLst>
          </p:cNvPr>
          <p:cNvSpPr txBox="1"/>
          <p:nvPr/>
        </p:nvSpPr>
        <p:spPr>
          <a:xfrm>
            <a:off x="5446370" y="4410004"/>
            <a:ext cx="60946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DE OPÇÕES </a:t>
            </a:r>
          </a:p>
          <a:p>
            <a:r>
              <a:rPr lang="pt-BR" sz="1100" dirty="0">
                <a:latin typeface="Arial Black" panose="020B0A04020102020204" pitchFamily="34" charset="0"/>
              </a:rPr>
              <a:t>DO STREAM 2.O</a:t>
            </a:r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DD165EBC-B023-405B-8F5F-315ABB659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03619"/>
              </p:ext>
            </p:extLst>
          </p:nvPr>
        </p:nvGraphicFramePr>
        <p:xfrm>
          <a:off x="647582" y="4333476"/>
          <a:ext cx="3110729" cy="24261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0729">
                  <a:extLst>
                    <a:ext uri="{9D8B030D-6E8A-4147-A177-3AD203B41FA5}">
                      <a16:colId xmlns:a16="http://schemas.microsoft.com/office/drawing/2014/main" val="1783180341"/>
                    </a:ext>
                  </a:extLst>
                </a:gridCol>
              </a:tblGrid>
              <a:tr h="710153">
                <a:tc>
                  <a:txBody>
                    <a:bodyPr/>
                    <a:lstStyle/>
                    <a:p>
                      <a:r>
                        <a:rPr lang="pt-BR" dirty="0"/>
                        <a:t>                 ALTERAÇÕES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29690"/>
                  </a:ext>
                </a:extLst>
              </a:tr>
              <a:tr h="710153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Filtro de categoria da série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812715"/>
                  </a:ext>
                </a:extLst>
              </a:tr>
              <a:tr h="719205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Carregar uma lista dos últimos conteúdos assistidos. Caso não tenha assistido nada pode trazer uma lista com sugestões (Tela inicial do Streaming)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63816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E3E2D5-EE1E-4F4C-8CF0-C841964A6611}"/>
              </a:ext>
            </a:extLst>
          </p:cNvPr>
          <p:cNvSpPr txBox="1"/>
          <p:nvPr/>
        </p:nvSpPr>
        <p:spPr>
          <a:xfrm>
            <a:off x="1090717" y="1040857"/>
            <a:ext cx="26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26EA21-5CAB-4770-8E4A-2608937C465B}"/>
              </a:ext>
            </a:extLst>
          </p:cNvPr>
          <p:cNvSpPr txBox="1"/>
          <p:nvPr/>
        </p:nvSpPr>
        <p:spPr>
          <a:xfrm>
            <a:off x="1090717" y="3622085"/>
            <a:ext cx="167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2.0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14E8B2-4B76-4385-86C2-E4BCD0338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71" y="60571"/>
            <a:ext cx="1562632" cy="32959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A6B55BA-A004-41D1-B0DF-9738AE7FF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2" y="3629515"/>
            <a:ext cx="2222719" cy="326969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A66364-0E28-459C-9582-FDCFBB056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86" y="3622085"/>
            <a:ext cx="1639247" cy="32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7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EB63-338F-4DEA-A233-AFB20502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385013"/>
            <a:ext cx="2603383" cy="261820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TELA INICIAL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B1541-3AA9-49C8-83FA-00ECB32A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0670" y="910052"/>
            <a:ext cx="1487647" cy="575718"/>
          </a:xfrm>
        </p:spPr>
        <p:txBody>
          <a:bodyPr>
            <a:norm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DE BUSCA DO STREAM 1.O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68BBEB-26E1-4506-9EBC-310A7B8B5ED6}"/>
              </a:ext>
            </a:extLst>
          </p:cNvPr>
          <p:cNvSpPr txBox="1"/>
          <p:nvPr/>
        </p:nvSpPr>
        <p:spPr>
          <a:xfrm>
            <a:off x="9701626" y="910052"/>
            <a:ext cx="60946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DE BUSCA </a:t>
            </a:r>
          </a:p>
          <a:p>
            <a:r>
              <a:rPr lang="pt-BR" sz="1100" dirty="0">
                <a:latin typeface="Arial Black" panose="020B0A04020102020204" pitchFamily="34" charset="0"/>
              </a:rPr>
              <a:t>DO STREAM 2.O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E3E2D5-EE1E-4F4C-8CF0-C841964A6611}"/>
              </a:ext>
            </a:extLst>
          </p:cNvPr>
          <p:cNvSpPr txBox="1"/>
          <p:nvPr/>
        </p:nvSpPr>
        <p:spPr>
          <a:xfrm>
            <a:off x="1090717" y="1040857"/>
            <a:ext cx="26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26EA21-5CAB-4770-8E4A-2608937C465B}"/>
              </a:ext>
            </a:extLst>
          </p:cNvPr>
          <p:cNvSpPr txBox="1"/>
          <p:nvPr/>
        </p:nvSpPr>
        <p:spPr>
          <a:xfrm>
            <a:off x="1090717" y="3622085"/>
            <a:ext cx="167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2.0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8122A3-7FCA-4F19-B2CC-DEB67E6C0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96" y="1317856"/>
            <a:ext cx="2946641" cy="54962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1EFA68-1625-43B9-AB92-B173B6472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76" y="1317856"/>
            <a:ext cx="2547018" cy="5372230"/>
          </a:xfrm>
          <a:prstGeom prst="rect">
            <a:avLst/>
          </a:prstGeom>
        </p:spPr>
      </p:pic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3143D9C5-C06C-4CF3-8064-9EA0C40D7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19579"/>
              </p:ext>
            </p:extLst>
          </p:nvPr>
        </p:nvGraphicFramePr>
        <p:xfrm>
          <a:off x="142429" y="4153257"/>
          <a:ext cx="4418176" cy="2050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8176">
                  <a:extLst>
                    <a:ext uri="{9D8B030D-6E8A-4147-A177-3AD203B41FA5}">
                      <a16:colId xmlns:a16="http://schemas.microsoft.com/office/drawing/2014/main" val="3953017296"/>
                    </a:ext>
                  </a:extLst>
                </a:gridCol>
              </a:tblGrid>
              <a:tr h="512514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   ALTERAÇÕES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04426"/>
                  </a:ext>
                </a:extLst>
              </a:tr>
              <a:tr h="512514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Busca do títulos que tem os termos digitados.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55371"/>
                  </a:ext>
                </a:extLst>
              </a:tr>
              <a:tr h="512514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Sugestão por mais vistos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30405"/>
                  </a:ext>
                </a:extLst>
              </a:tr>
              <a:tr h="512514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Alteração no Design do campo de busca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27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3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EB63-338F-4DEA-A233-AFB20502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385013"/>
            <a:ext cx="2603383" cy="261820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TELA INICIAL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B1541-3AA9-49C8-83FA-00ECB32A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1863" y="603638"/>
            <a:ext cx="1487647" cy="575718"/>
          </a:xfrm>
        </p:spPr>
        <p:txBody>
          <a:bodyPr>
            <a:norm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BUSCA ESPECÍFICA EM STREAM 1.O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68BBEB-26E1-4506-9EBC-310A7B8B5ED6}"/>
              </a:ext>
            </a:extLst>
          </p:cNvPr>
          <p:cNvSpPr txBox="1"/>
          <p:nvPr/>
        </p:nvSpPr>
        <p:spPr>
          <a:xfrm>
            <a:off x="9436707" y="692296"/>
            <a:ext cx="60946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DE BUSCA ESPECÍFICA </a:t>
            </a:r>
          </a:p>
          <a:p>
            <a:r>
              <a:rPr lang="pt-BR" sz="1100" dirty="0">
                <a:latin typeface="Arial Black" panose="020B0A04020102020204" pitchFamily="34" charset="0"/>
              </a:rPr>
              <a:t>EM STREAM 2.O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E3E2D5-EE1E-4F4C-8CF0-C841964A6611}"/>
              </a:ext>
            </a:extLst>
          </p:cNvPr>
          <p:cNvSpPr txBox="1"/>
          <p:nvPr/>
        </p:nvSpPr>
        <p:spPr>
          <a:xfrm>
            <a:off x="1090717" y="1040857"/>
            <a:ext cx="26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26EA21-5CAB-4770-8E4A-2608937C465B}"/>
              </a:ext>
            </a:extLst>
          </p:cNvPr>
          <p:cNvSpPr txBox="1"/>
          <p:nvPr/>
        </p:nvSpPr>
        <p:spPr>
          <a:xfrm>
            <a:off x="1090717" y="3622085"/>
            <a:ext cx="167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2.0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3143D9C5-C06C-4CF3-8064-9EA0C40D7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79111"/>
              </p:ext>
            </p:extLst>
          </p:nvPr>
        </p:nvGraphicFramePr>
        <p:xfrm>
          <a:off x="142429" y="4153257"/>
          <a:ext cx="4418176" cy="2050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8176">
                  <a:extLst>
                    <a:ext uri="{9D8B030D-6E8A-4147-A177-3AD203B41FA5}">
                      <a16:colId xmlns:a16="http://schemas.microsoft.com/office/drawing/2014/main" val="3953017296"/>
                    </a:ext>
                  </a:extLst>
                </a:gridCol>
              </a:tblGrid>
              <a:tr h="512514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   ALTERAÇÕES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004426"/>
                  </a:ext>
                </a:extLst>
              </a:tr>
              <a:tr h="512514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 Adicionado dados sobre o filme.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255371"/>
                  </a:ext>
                </a:extLst>
              </a:tr>
              <a:tr h="512514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Opção de preview do conteúdo.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30405"/>
                  </a:ext>
                </a:extLst>
              </a:tr>
              <a:tr h="512514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Opção de compartilhamento e opção de “like” implementados.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27199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D3F78638-9038-44C9-B1F9-E1C8F2DC5D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1" t="552" r="25853" b="552"/>
          <a:stretch/>
        </p:blipFill>
        <p:spPr>
          <a:xfrm>
            <a:off x="9126906" y="1171662"/>
            <a:ext cx="2818553" cy="539089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66B88A-1DD8-475B-A208-DFD08764B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34" y="1197911"/>
            <a:ext cx="2434719" cy="513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EB63-338F-4DEA-A233-AFB20502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385013"/>
            <a:ext cx="2603383" cy="261820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TELA INICIAL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B1541-3AA9-49C8-83FA-00ECB32A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0457" y="603638"/>
            <a:ext cx="1487647" cy="575718"/>
          </a:xfrm>
        </p:spPr>
        <p:txBody>
          <a:bodyPr>
            <a:norm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BUSCA SEM SUCESSO  1.O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68BBEB-26E1-4506-9EBC-310A7B8B5ED6}"/>
              </a:ext>
            </a:extLst>
          </p:cNvPr>
          <p:cNvSpPr txBox="1"/>
          <p:nvPr/>
        </p:nvSpPr>
        <p:spPr>
          <a:xfrm>
            <a:off x="9752900" y="655433"/>
            <a:ext cx="60946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BUSCA </a:t>
            </a:r>
          </a:p>
          <a:p>
            <a:r>
              <a:rPr lang="pt-BR" sz="1100" dirty="0">
                <a:latin typeface="Arial Black" panose="020B0A04020102020204" pitchFamily="34" charset="0"/>
              </a:rPr>
              <a:t>SEM SUCESSO 2.O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E3E2D5-EE1E-4F4C-8CF0-C841964A6611}"/>
              </a:ext>
            </a:extLst>
          </p:cNvPr>
          <p:cNvSpPr txBox="1"/>
          <p:nvPr/>
        </p:nvSpPr>
        <p:spPr>
          <a:xfrm>
            <a:off x="1090717" y="1040857"/>
            <a:ext cx="26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26EA21-5CAB-4770-8E4A-2608937C465B}"/>
              </a:ext>
            </a:extLst>
          </p:cNvPr>
          <p:cNvSpPr txBox="1"/>
          <p:nvPr/>
        </p:nvSpPr>
        <p:spPr>
          <a:xfrm>
            <a:off x="1090717" y="3622085"/>
            <a:ext cx="167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2.0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CB160B-3CCE-4338-A62A-E76F0769E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9" t="1458" r="25971"/>
          <a:stretch/>
        </p:blipFill>
        <p:spPr>
          <a:xfrm>
            <a:off x="9092726" y="1115964"/>
            <a:ext cx="2956845" cy="5732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6B6657-267B-4FC4-96F9-1788F046F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00" y="1197911"/>
            <a:ext cx="2626628" cy="5540144"/>
          </a:xfrm>
          <a:prstGeom prst="rect">
            <a:avLst/>
          </a:prstGeom>
        </p:spPr>
      </p:pic>
      <p:graphicFrame>
        <p:nvGraphicFramePr>
          <p:cNvPr id="16" name="Tabela 16">
            <a:extLst>
              <a:ext uri="{FF2B5EF4-FFF2-40B4-BE49-F238E27FC236}">
                <a16:creationId xmlns:a16="http://schemas.microsoft.com/office/drawing/2014/main" id="{F15BC5CD-5421-4184-B9F0-396A31EF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34580"/>
              </p:ext>
            </p:extLst>
          </p:nvPr>
        </p:nvGraphicFramePr>
        <p:xfrm>
          <a:off x="231304" y="4110528"/>
          <a:ext cx="4015955" cy="18966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15955">
                  <a:extLst>
                    <a:ext uri="{9D8B030D-6E8A-4147-A177-3AD203B41FA5}">
                      <a16:colId xmlns:a16="http://schemas.microsoft.com/office/drawing/2014/main" val="3996337408"/>
                    </a:ext>
                  </a:extLst>
                </a:gridCol>
              </a:tblGrid>
              <a:tr h="632209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ALTERAÇÕES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92443"/>
                  </a:ext>
                </a:extLst>
              </a:tr>
              <a:tr h="632209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Adicionado recomendações após a falha em procurar resultado solicitado pelo usuário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42807"/>
                  </a:ext>
                </a:extLst>
              </a:tr>
              <a:tr h="632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 Black" panose="020B0A04020102020204" pitchFamily="34" charset="0"/>
                        </a:rPr>
                        <a:t>Mudança no texto após falha na busca</a:t>
                      </a:r>
                    </a:p>
                    <a:p>
                      <a:endParaRPr lang="pt-BR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40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64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EB63-338F-4DEA-A233-AFB20502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385013"/>
            <a:ext cx="2603383" cy="261820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TELA INICIAL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B1541-3AA9-49C8-83FA-00ECB32A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6044" y="646833"/>
            <a:ext cx="1487647" cy="575718"/>
          </a:xfrm>
        </p:spPr>
        <p:txBody>
          <a:bodyPr>
            <a:norm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</a:t>
            </a:r>
            <a:r>
              <a:rPr lang="pt-BR" sz="1000" dirty="0">
                <a:latin typeface="Arial Black" panose="020B0A04020102020204" pitchFamily="34" charset="0"/>
              </a:rPr>
              <a:t>DE BUSCA POR PALAVRA CHAVE </a:t>
            </a:r>
            <a:r>
              <a:rPr lang="pt-BR" sz="1100" dirty="0">
                <a:latin typeface="Arial Black" panose="020B0A04020102020204" pitchFamily="34" charset="0"/>
              </a:rPr>
              <a:t>1.O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68BBEB-26E1-4506-9EBC-310A7B8B5ED6}"/>
              </a:ext>
            </a:extLst>
          </p:cNvPr>
          <p:cNvSpPr txBox="1"/>
          <p:nvPr/>
        </p:nvSpPr>
        <p:spPr>
          <a:xfrm>
            <a:off x="9863996" y="568851"/>
            <a:ext cx="60946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latin typeface="Arial Black" panose="020B0A04020102020204" pitchFamily="34" charset="0"/>
              </a:rPr>
              <a:t>TELA DE BUSCA </a:t>
            </a:r>
          </a:p>
          <a:p>
            <a:r>
              <a:rPr lang="pt-BR" sz="1100" dirty="0">
                <a:latin typeface="Arial Black" panose="020B0A04020102020204" pitchFamily="34" charset="0"/>
              </a:rPr>
              <a:t>POR PALAVRA </a:t>
            </a:r>
          </a:p>
          <a:p>
            <a:r>
              <a:rPr lang="pt-BR" sz="1100" dirty="0">
                <a:latin typeface="Arial Black" panose="020B0A04020102020204" pitchFamily="34" charset="0"/>
              </a:rPr>
              <a:t>CHAVE 2.O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E3E2D5-EE1E-4F4C-8CF0-C841964A6611}"/>
              </a:ext>
            </a:extLst>
          </p:cNvPr>
          <p:cNvSpPr txBox="1"/>
          <p:nvPr/>
        </p:nvSpPr>
        <p:spPr>
          <a:xfrm>
            <a:off x="1090717" y="1040857"/>
            <a:ext cx="26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26EA21-5CAB-4770-8E4A-2608937C465B}"/>
              </a:ext>
            </a:extLst>
          </p:cNvPr>
          <p:cNvSpPr txBox="1"/>
          <p:nvPr/>
        </p:nvSpPr>
        <p:spPr>
          <a:xfrm>
            <a:off x="1090717" y="3622085"/>
            <a:ext cx="167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2.0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ACC507A-2628-4879-95B3-F0800EA8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82" y="1171662"/>
            <a:ext cx="2583221" cy="544858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799EB98-56FC-471A-8155-A3988B756A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1" t="1704" r="26361"/>
          <a:stretch/>
        </p:blipFill>
        <p:spPr>
          <a:xfrm>
            <a:off x="9153840" y="1100375"/>
            <a:ext cx="2872750" cy="5597418"/>
          </a:xfrm>
          <a:prstGeom prst="rect">
            <a:avLst/>
          </a:prstGeom>
        </p:spPr>
      </p:pic>
      <p:graphicFrame>
        <p:nvGraphicFramePr>
          <p:cNvPr id="18" name="Tabela 18">
            <a:extLst>
              <a:ext uri="{FF2B5EF4-FFF2-40B4-BE49-F238E27FC236}">
                <a16:creationId xmlns:a16="http://schemas.microsoft.com/office/drawing/2014/main" id="{686BCC44-7B18-4ACC-90B9-BB69AEA6C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89135"/>
              </p:ext>
            </p:extLst>
          </p:nvPr>
        </p:nvGraphicFramePr>
        <p:xfrm>
          <a:off x="361834" y="4416460"/>
          <a:ext cx="3304312" cy="127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4312">
                  <a:extLst>
                    <a:ext uri="{9D8B030D-6E8A-4147-A177-3AD203B41FA5}">
                      <a16:colId xmlns:a16="http://schemas.microsoft.com/office/drawing/2014/main" val="1700235403"/>
                    </a:ext>
                  </a:extLst>
                </a:gridCol>
              </a:tblGrid>
              <a:tr h="637520">
                <a:tc>
                  <a:txBody>
                    <a:bodyPr/>
                    <a:lstStyle/>
                    <a:p>
                      <a:r>
                        <a:rPr lang="pt-BR" dirty="0"/>
                        <a:t>                  ALTERAÇÕES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694984"/>
                  </a:ext>
                </a:extLst>
              </a:tr>
              <a:tr h="637520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MUDANÇA DO CAMPO DE BUSCA.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4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64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BEB63-338F-4DEA-A233-AFB205024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109" y="385013"/>
            <a:ext cx="2603383" cy="261820"/>
          </a:xfrm>
        </p:spPr>
        <p:txBody>
          <a:bodyPr>
            <a:noAutofit/>
          </a:bodyPr>
          <a:lstStyle/>
          <a:p>
            <a:r>
              <a:rPr lang="pt-BR" sz="1400" dirty="0">
                <a:latin typeface="Arial Black" panose="020B0A04020102020204" pitchFamily="34" charset="0"/>
              </a:rPr>
              <a:t>TELA INICIAL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FB1541-3AA9-49C8-83FA-00ECB32AD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1567" y="144407"/>
            <a:ext cx="1487647" cy="575718"/>
          </a:xfrm>
        </p:spPr>
        <p:txBody>
          <a:bodyPr>
            <a:noAutofit/>
          </a:bodyPr>
          <a:lstStyle/>
          <a:p>
            <a:r>
              <a:rPr lang="pt-BR" sz="1050" dirty="0">
                <a:latin typeface="Arial Black" panose="020B0A04020102020204" pitchFamily="34" charset="0"/>
              </a:rPr>
              <a:t>TELA DE BUSCA ESPECÍFICA 1.O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68BBEB-26E1-4506-9EBC-310A7B8B5ED6}"/>
              </a:ext>
            </a:extLst>
          </p:cNvPr>
          <p:cNvSpPr txBox="1"/>
          <p:nvPr/>
        </p:nvSpPr>
        <p:spPr>
          <a:xfrm>
            <a:off x="9399558" y="305308"/>
            <a:ext cx="57272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latin typeface="Arial Black" panose="020B0A04020102020204" pitchFamily="34" charset="0"/>
              </a:rPr>
              <a:t>TELA DE BUSCA ESPECÍFICA 2.O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E3E2D5-EE1E-4F4C-8CF0-C841964A6611}"/>
              </a:ext>
            </a:extLst>
          </p:cNvPr>
          <p:cNvSpPr txBox="1"/>
          <p:nvPr/>
        </p:nvSpPr>
        <p:spPr>
          <a:xfrm>
            <a:off x="1090717" y="1040857"/>
            <a:ext cx="2667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1.0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26EA21-5CAB-4770-8E4A-2608937C465B}"/>
              </a:ext>
            </a:extLst>
          </p:cNvPr>
          <p:cNvSpPr txBox="1"/>
          <p:nvPr/>
        </p:nvSpPr>
        <p:spPr>
          <a:xfrm>
            <a:off x="1090717" y="3622085"/>
            <a:ext cx="167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 Black" panose="020B0A04020102020204" pitchFamily="34" charset="0"/>
              </a:rPr>
              <a:t>Wich</a:t>
            </a:r>
            <a:r>
              <a:rPr lang="pt-BR" sz="1200" dirty="0">
                <a:latin typeface="Arial Black" panose="020B0A04020102020204" pitchFamily="34" charset="0"/>
              </a:rPr>
              <a:t> </a:t>
            </a:r>
            <a:r>
              <a:rPr lang="pt-BR" sz="1200" dirty="0" err="1">
                <a:latin typeface="Arial Black" panose="020B0A04020102020204" pitchFamily="34" charset="0"/>
              </a:rPr>
              <a:t>stream</a:t>
            </a:r>
            <a:r>
              <a:rPr lang="pt-BR" sz="1200" dirty="0">
                <a:latin typeface="Arial Black" panose="020B0A04020102020204" pitchFamily="34" charset="0"/>
              </a:rPr>
              <a:t> 2.0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BF18B54-B481-4585-9168-27C8321BD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997" y="646833"/>
            <a:ext cx="2886788" cy="60888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F5E1D6F-B94F-4082-870F-727C387F1F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t="1784" r="26241"/>
          <a:stretch/>
        </p:blipFill>
        <p:spPr>
          <a:xfrm>
            <a:off x="9071044" y="642149"/>
            <a:ext cx="3120956" cy="6088879"/>
          </a:xfrm>
          <a:prstGeom prst="rect">
            <a:avLst/>
          </a:prstGeom>
        </p:spPr>
      </p:pic>
      <p:graphicFrame>
        <p:nvGraphicFramePr>
          <p:cNvPr id="11" name="Tabela 14">
            <a:extLst>
              <a:ext uri="{FF2B5EF4-FFF2-40B4-BE49-F238E27FC236}">
                <a16:creationId xmlns:a16="http://schemas.microsoft.com/office/drawing/2014/main" id="{9D3A2AA7-122D-42DD-89FC-95DB820E6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513"/>
              </p:ext>
            </p:extLst>
          </p:nvPr>
        </p:nvGraphicFramePr>
        <p:xfrm>
          <a:off x="194653" y="4025069"/>
          <a:ext cx="4351709" cy="17920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1709">
                  <a:extLst>
                    <a:ext uri="{9D8B030D-6E8A-4147-A177-3AD203B41FA5}">
                      <a16:colId xmlns:a16="http://schemas.microsoft.com/office/drawing/2014/main" val="804424487"/>
                    </a:ext>
                  </a:extLst>
                </a:gridCol>
              </a:tblGrid>
              <a:tr h="554328">
                <a:tc>
                  <a:txBody>
                    <a:bodyPr/>
                    <a:lstStyle/>
                    <a:p>
                      <a:r>
                        <a:rPr lang="pt-BR" dirty="0"/>
                        <a:t>                           ALTERAÇÕES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70476"/>
                  </a:ext>
                </a:extLst>
              </a:tr>
              <a:tr h="554328"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Black" panose="020B0A04020102020204" pitchFamily="34" charset="0"/>
                        </a:rPr>
                        <a:t>Adicionado sinopse e dados do filme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097067"/>
                  </a:ext>
                </a:extLst>
              </a:tr>
              <a:tr h="6834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 Black" panose="020B0A04020102020204" pitchFamily="34" charset="0"/>
                        </a:rPr>
                        <a:t>Adicionado preview do conteúdo</a:t>
                      </a:r>
                    </a:p>
                    <a:p>
                      <a:endParaRPr lang="pt-BR" sz="1200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9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30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377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do Office</vt:lpstr>
      <vt:lpstr>TELA INICIAL </vt:lpstr>
      <vt:lpstr>TELA INICIAL </vt:lpstr>
      <vt:lpstr>TELA INICIAL </vt:lpstr>
      <vt:lpstr>TELA INICIAL </vt:lpstr>
      <vt:lpstr>TELA INICIAL </vt:lpstr>
      <vt:lpstr>TELA INICIAL </vt:lpstr>
      <vt:lpstr>TELA INICIAL </vt:lpstr>
      <vt:lpstr>TELA INICIAL </vt:lpstr>
      <vt:lpstr>TELA INICIAL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INICIAL</dc:title>
  <dc:creator>Maria Vicentina</dc:creator>
  <cp:lastModifiedBy>Maria Vicentina</cp:lastModifiedBy>
  <cp:revision>12</cp:revision>
  <dcterms:created xsi:type="dcterms:W3CDTF">2021-06-09T19:16:21Z</dcterms:created>
  <dcterms:modified xsi:type="dcterms:W3CDTF">2021-06-19T17:08:52Z</dcterms:modified>
</cp:coreProperties>
</file>