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963F0-9B63-9428-030E-457FE7E4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3A3A9A-AAFD-C6E6-65AB-3BA55BFD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FEA8E-A64A-883C-0D03-76CA27F1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4C385-CBAF-F667-2FAB-3BC00406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B378A-8E18-1140-71A3-000E823E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6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D0A43-5DE0-B61F-57EC-B357F356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661E41-502A-96F6-EDCA-50293A5EA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8C889-9837-6B4B-FE49-2191B554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F7FD4-92EA-72A0-47CD-4B81D674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F5FC0-61FD-416F-BC02-8886AE13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2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B4439-9F2A-81AD-39A8-FD6A18C09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84723-6A8E-3FFE-907D-E13149F61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BFE03-8EC1-3C50-6BF8-023E8BB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63BA3-4E48-4F27-352C-AEB388BB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41AF8-A287-4CBF-F9A8-8CF487B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A4A24-F518-EFC1-027B-EB887F32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87B1F-1621-A419-58BC-B66517F8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1DDAB-94E4-06FC-3144-A43EB2E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FE944-14C5-AF68-E58C-A3842D4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91330-C01E-1235-7F32-DF3A2549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7F51A-E705-06B1-ECA9-F12FB04C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2B303-ECCF-7415-753A-43D3C4FC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C1131-7596-A6B7-1A10-AEAC147F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CE9D4-EC98-7622-6E44-3F0FE7B9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D2068-9909-C481-845F-9DCF24F1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A541-3622-5B7A-D0B7-D9A87D48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50485-B981-23AC-B20E-69F0134B4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47FFA-5EBB-A1DD-2B78-C9F8FC42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A3EDC-B8F8-69A0-C306-9DC7A7DD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CAF860-E12D-9089-FB83-783BCA6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1254C-EC86-A029-19D6-A1129544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2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379F-6B89-5BB1-5524-3901F3B1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3617E-B494-ECDF-BD6B-DFEE5960B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20322-1568-0F1E-BCAB-1BB2DFE9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7789F0-C991-79E6-D415-C5F03C95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DC99D9-9143-A836-C0D2-2B819B84E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871C6D-7D9A-676C-309D-AD505E33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2EEE01-08DD-6032-E596-875D1B75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9231F9-F478-BBC5-A1FA-33330207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157F6-2090-B409-850D-B71187BC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7B0C2B-29FE-6802-B937-C1F942E4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43CD58-3824-2585-DB39-9CA8DFE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1C447E-3B01-23B2-B622-9A5B46C4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4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875938-B03A-163A-3EDC-4453D6EA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50DAD5-5A17-F832-1C49-1E14A1F4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FFBEE5-6579-8710-4858-4C339E56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7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B9B6A-D628-69AF-2AC0-3C77B65A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BDB32-789C-5FFA-3F00-DA0177A3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DE772-859F-007C-D577-93D2685B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809B5-726A-A686-B87B-DF7BC932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822353-4245-1F1B-C617-69753EE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1A2A2-6BFC-45B5-7E62-2C358BC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79F91-310F-A24D-0CA6-525DFCF7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88F0A5-F981-63DC-E7C0-5ED6845A7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56E737-42AB-3A5F-D37E-271894ED9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C32ADA-9119-3229-4BAE-1F8ADC03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37DB32-2B92-0571-1439-F8038034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016F3-982A-2F1F-7834-9010C82A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8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998F9A-3211-5FE9-37C8-83BCD27E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2296D-4A3C-E7BC-9519-90D7A5FC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D8B52-177A-51D0-929C-1E6A704B7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D13C-EE18-4240-A05C-FD08D0F05239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C8821-754D-F187-D16D-30C5787E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67C27-5349-BFBF-AC9F-FD234CF7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B1A0-A645-4E60-A40C-2B16D2E03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17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26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9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13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4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56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8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21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3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loinhosouzaneto@gmail.com</dc:creator>
  <cp:lastModifiedBy>loinhosouzaneto@gmail.com</cp:lastModifiedBy>
  <cp:revision>1</cp:revision>
  <dcterms:created xsi:type="dcterms:W3CDTF">2024-07-09T23:24:41Z</dcterms:created>
  <dcterms:modified xsi:type="dcterms:W3CDTF">2024-07-09T23:26:36Z</dcterms:modified>
</cp:coreProperties>
</file>