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0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96FEA-56BC-46DF-A5D6-998F4DF88AC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1622DA-3CF3-445D-9A81-73A6B7AA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INF – 391</a:t>
            </a:r>
            <a:br>
              <a:rPr lang="es-BO" dirty="0" smtClean="0"/>
            </a:br>
            <a:r>
              <a:rPr lang="es-BO" dirty="0" smtClean="0"/>
              <a:t>PROYECTO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7200" dirty="0" smtClean="0"/>
              <a:t>Generador números </a:t>
            </a:r>
            <a:r>
              <a:rPr lang="es-BO" sz="7200" dirty="0" err="1" smtClean="0"/>
              <a:t>pseudoaleatorios</a:t>
            </a:r>
            <a:endParaRPr lang="en-U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4000" dirty="0" smtClean="0"/>
              <a:t>Lenguaje Python</a:t>
            </a:r>
          </a:p>
          <a:p>
            <a:r>
              <a:rPr lang="es-BO" sz="4000" dirty="0" smtClean="0"/>
              <a:t>Librería </a:t>
            </a:r>
            <a:r>
              <a:rPr lang="es-BO" sz="4000" dirty="0" err="1" smtClean="0"/>
              <a:t>Tkinter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33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6600" dirty="0" err="1" smtClean="0"/>
              <a:t>Tkinter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400" dirty="0" err="1"/>
              <a:t>Tkinter</a:t>
            </a:r>
            <a:r>
              <a:rPr lang="es-MX" sz="2400" dirty="0"/>
              <a:t> es un </a:t>
            </a:r>
            <a:r>
              <a:rPr lang="es-MX" sz="2400" dirty="0" err="1"/>
              <a:t>binding</a:t>
            </a:r>
            <a:r>
              <a:rPr lang="es-MX" sz="2400" dirty="0"/>
              <a:t> de la biblioteca gráfica </a:t>
            </a:r>
            <a:r>
              <a:rPr lang="es-MX" sz="2400" dirty="0" err="1"/>
              <a:t>Tcl</a:t>
            </a:r>
            <a:r>
              <a:rPr lang="es-MX" sz="2400" dirty="0"/>
              <a:t>/</a:t>
            </a:r>
            <a:r>
              <a:rPr lang="es-MX" sz="2400" dirty="0" err="1"/>
              <a:t>Tk</a:t>
            </a:r>
            <a:r>
              <a:rPr lang="es-MX" sz="2400" dirty="0"/>
              <a:t> para el lenguaje de programación Python. Se considera un estándar para la interfaz gráfica de usuario (GUI) para Python y es el que viene por defecto con la instalación para Microsoft Windows.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Hoy en día hay otras alternativas disponibles como </a:t>
            </a:r>
            <a:r>
              <a:rPr lang="es-MX" sz="2400" dirty="0" err="1"/>
              <a:t>wxPython</a:t>
            </a:r>
            <a:r>
              <a:rPr lang="es-MX" sz="2400" dirty="0"/>
              <a:t>, </a:t>
            </a:r>
            <a:r>
              <a:rPr lang="es-MX" sz="2400" dirty="0" err="1"/>
              <a:t>PyQt</a:t>
            </a:r>
            <a:r>
              <a:rPr lang="es-MX" sz="2400" dirty="0"/>
              <a:t> o </a:t>
            </a:r>
            <a:r>
              <a:rPr lang="es-MX" sz="2400" dirty="0" err="1"/>
              <a:t>PySide</a:t>
            </a:r>
            <a:r>
              <a:rPr lang="es-MX" sz="2400" dirty="0"/>
              <a:t> y </a:t>
            </a:r>
            <a:r>
              <a:rPr lang="es-MX" sz="2400" dirty="0" err="1"/>
              <a:t>PyGTK</a:t>
            </a:r>
            <a:r>
              <a:rPr lang="es-MX" sz="2400" dirty="0"/>
              <a:t> que cumplen con todos los estándares de componente visual.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7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81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INF – 391 PROYECTO </vt:lpstr>
      <vt:lpstr>Generador números pseudoaleatorios</vt:lpstr>
      <vt:lpstr>Tkinter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</dc:creator>
  <cp:lastModifiedBy>Edson</cp:lastModifiedBy>
  <cp:revision>3</cp:revision>
  <dcterms:created xsi:type="dcterms:W3CDTF">2018-12-04T05:16:35Z</dcterms:created>
  <dcterms:modified xsi:type="dcterms:W3CDTF">2018-12-04T05:46:47Z</dcterms:modified>
</cp:coreProperties>
</file>