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Melhorar o título? hmmm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3018c0b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3018c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04" name="Google Shape;104;g353018c0b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c95d83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c95d8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11" name="Google Shape;111;g351c95d830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c95d83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1c95d8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18" name="Google Shape;118;g351c95d83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1c95d830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1c95d8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25" name="Google Shape;125;g351c95d830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d077b7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8d077b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32" name="Google Shape;132;g358d077b71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8d077b7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8d077b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40" name="Google Shape;140;g358d077b71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d077b71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8d077b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48" name="Google Shape;148;g358d077b71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8d077b7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8d077b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56" name="Google Shape;156;g358d077b71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8d077b71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8d077b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164" name="Google Shape;164;g358d077b71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4a5dd87a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4a5dd8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24a5dd87a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4a5dd87a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4a5dd8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24a5dd87a_0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4a5dd87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4a5dd8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24a5dd87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4a5dd87a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4a5dd8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24a5dd87a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4a5dd87a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4a5dd87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24a5dd87a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4a5dd87a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4a5dd8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24a5dd87a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3c7a41d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33c7a4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233c7a41d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4a5dd87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4a5dd8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24a5dd87a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4a5dd87a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4a5dd8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24a5dd87a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33c7a41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33c7a4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233c7a41d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8d077b7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8d077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58d077b7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3018c0b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3018c0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53018c0b3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4a5dd87a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4a5dd8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90" name="Google Shape;90;g324a5dd87a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3018c0b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3018c0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Adicionar mais exemplos das funções</a:t>
            </a:r>
            <a:endParaRPr/>
          </a:p>
        </p:txBody>
      </p:sp>
      <p:sp>
        <p:nvSpPr>
          <p:cNvPr id="97" name="Google Shape;97;g353018c0b3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zi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4125" y="283800"/>
            <a:ext cx="1426950" cy="3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4125" y="283800"/>
            <a:ext cx="1426950" cy="34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de sessão">
  <p:cSld name="Título de sessão">
    <p:bg>
      <p:bgPr>
        <a:solidFill>
          <a:srgbClr val="2048A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32778" y="4180562"/>
            <a:ext cx="6845100" cy="20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  <a:defRPr b="1" i="0" sz="4400" u="none" cap="none" strike="noStrike">
                <a:solidFill>
                  <a:srgbClr val="69E09E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2189" y="222319"/>
            <a:ext cx="1717499" cy="34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">
  <p:cSld name="Título e texto">
    <p:bg>
      <p:bgPr>
        <a:solidFill>
          <a:srgbClr val="2048A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2189" y="222319"/>
            <a:ext cx="1717499" cy="341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282050" y="306852"/>
            <a:ext cx="6732525" cy="1099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  <a:defRPr b="1" i="0" sz="2800" u="none" cap="none" strike="noStrike">
                <a:solidFill>
                  <a:srgbClr val="69E09E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82051" y="1578430"/>
            <a:ext cx="8511220" cy="4913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(2 colunas)">
  <p:cSld name="Título e texto (2 colunas)">
    <p:bg>
      <p:bgPr>
        <a:solidFill>
          <a:srgbClr val="2048A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82050" y="306852"/>
            <a:ext cx="6732525" cy="1099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  <a:defRPr b="1" i="0" sz="2800" u="none" cap="none" strike="noStrike">
                <a:solidFill>
                  <a:srgbClr val="69E09E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82051" y="1578430"/>
            <a:ext cx="3937287" cy="4913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93562" y="1578430"/>
            <a:ext cx="3937287" cy="4913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2189" y="222319"/>
            <a:ext cx="1717499" cy="34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na de texto">
  <p:cSld name="1 Coluna de texto">
    <p:bg>
      <p:bgPr>
        <a:solidFill>
          <a:srgbClr val="2048A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82051" y="375780"/>
            <a:ext cx="4415209" cy="1265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  <a:defRPr b="1" i="0" sz="1800" u="none" cap="none" strike="noStrike">
                <a:solidFill>
                  <a:srgbClr val="69E09E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282051" y="2016690"/>
            <a:ext cx="4415209" cy="4475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2189" y="222319"/>
            <a:ext cx="1717499" cy="34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genda">
  <p:cSld name="Legenda">
    <p:bg>
      <p:bgPr>
        <a:solidFill>
          <a:srgbClr val="2048A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82051" y="6167143"/>
            <a:ext cx="8565067" cy="475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  <a:defRPr b="0" i="0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2189" y="222319"/>
            <a:ext cx="1717499" cy="34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01050" y="99331"/>
            <a:ext cx="6487500" cy="149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ypi.python.org/pypi/python-nmap" TargetMode="External"/><Relationship Id="rId4" Type="http://schemas.openxmlformats.org/officeDocument/2006/relationships/hyperlink" Target="https://pypi.python.org/pypi/pygeoip/0.3.2" TargetMode="External"/><Relationship Id="rId9" Type="http://schemas.openxmlformats.org/officeDocument/2006/relationships/hyperlink" Target="https://pypi.python.org/pypi/paramiko/2.4.0" TargetMode="External"/><Relationship Id="rId5" Type="http://schemas.openxmlformats.org/officeDocument/2006/relationships/hyperlink" Target="https://pypi.python.org/pypi/scapy/2.4.0rc5" TargetMode="External"/><Relationship Id="rId6" Type="http://schemas.openxmlformats.org/officeDocument/2006/relationships/hyperlink" Target="https://pypi.python.org/pypi/mechanize/0.3.6" TargetMode="External"/><Relationship Id="rId7" Type="http://schemas.openxmlformats.org/officeDocument/2006/relationships/hyperlink" Target="https://pypi.python.org/pypi/BeautifulSoup/3.2.1" TargetMode="External"/><Relationship Id="rId8" Type="http://schemas.openxmlformats.org/officeDocument/2006/relationships/hyperlink" Target="https://pypi.python.org/pypi/simplejso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b="3495" l="14606" r="10738" t="-621"/>
          <a:stretch/>
        </p:blipFill>
        <p:spPr>
          <a:xfrm>
            <a:off x="1" y="636105"/>
            <a:ext cx="9143999" cy="622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312984" y="2597878"/>
            <a:ext cx="6503452" cy="1970237"/>
          </a:xfrm>
          <a:prstGeom prst="rect">
            <a:avLst/>
          </a:prstGeom>
          <a:solidFill>
            <a:srgbClr val="69E0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312992" y="2619992"/>
            <a:ext cx="1136773" cy="1948122"/>
          </a:xfrm>
          <a:custGeom>
            <a:rect b="b" l="l" r="r" t="t"/>
            <a:pathLst>
              <a:path extrusionOk="0" h="120000" w="120000">
                <a:moveTo>
                  <a:pt x="419" y="120000"/>
                </a:moveTo>
                <a:lnTo>
                  <a:pt x="119955" y="69520"/>
                </a:lnTo>
                <a:lnTo>
                  <a:pt x="120000" y="340"/>
                </a:lnTo>
                <a:lnTo>
                  <a:pt x="0" y="0"/>
                </a:lnTo>
                <a:close/>
              </a:path>
            </a:pathLst>
          </a:custGeom>
          <a:solidFill>
            <a:srgbClr val="2048A1"/>
          </a:solidFill>
          <a:ln>
            <a:noFill/>
          </a:ln>
        </p:spPr>
      </p:sp>
      <p:sp>
        <p:nvSpPr>
          <p:cNvPr id="40" name="Google Shape;40;p8"/>
          <p:cNvSpPr/>
          <p:nvPr/>
        </p:nvSpPr>
        <p:spPr>
          <a:xfrm>
            <a:off x="-6130" y="2597877"/>
            <a:ext cx="1455894" cy="1133202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1487475" y="2752650"/>
            <a:ext cx="5284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8A1"/>
              </a:buClr>
              <a:buSzPts val="2800"/>
              <a:buFont typeface="Courier"/>
              <a:buNone/>
            </a:pPr>
            <a:r>
              <a:rPr b="1" lang="en-US" sz="2400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e Linux:  </a:t>
            </a:r>
            <a:r>
              <a:rPr b="1" i="1" lang="en-US" sz="2400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babysteps</a:t>
            </a:r>
            <a:r>
              <a:rPr b="1" lang="en-US" sz="2400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  para a criação de suas ferramentas  para </a:t>
            </a:r>
            <a:r>
              <a:rPr b="1" i="1" lang="en-US" sz="2400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pentest</a:t>
            </a:r>
            <a:endParaRPr b="1" i="1" sz="2400" u="none" cap="none" strike="noStrike">
              <a:solidFill>
                <a:srgbClr val="2048A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1612482" y="3948276"/>
            <a:ext cx="5037701" cy="495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8A1"/>
              </a:buClr>
              <a:buSzPts val="1600"/>
              <a:buFont typeface="Courier"/>
              <a:buNone/>
            </a:pPr>
            <a:r>
              <a:rPr lang="en-US" sz="1600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Edson Celio</a:t>
            </a:r>
            <a:r>
              <a:rPr b="0" i="0" lang="en-US" sz="1600" u="none" cap="none" strike="noStrike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/ </a:t>
            </a:r>
            <a:r>
              <a:rPr lang="en-US" sz="1600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Sysadmin Linux &amp;&amp; Developer</a:t>
            </a:r>
            <a:endParaRPr b="0" i="0" sz="1600" u="none" cap="none" strike="noStrike">
              <a:solidFill>
                <a:srgbClr val="2048A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" name="Google Shape;43;p8"/>
          <p:cNvGrpSpPr/>
          <p:nvPr/>
        </p:nvGrpSpPr>
        <p:grpSpPr>
          <a:xfrm>
            <a:off x="0" y="0"/>
            <a:ext cx="9143998" cy="767739"/>
            <a:chOff x="0" y="854220"/>
            <a:chExt cx="9143998" cy="767739"/>
          </a:xfrm>
        </p:grpSpPr>
        <p:sp>
          <p:nvSpPr>
            <p:cNvPr id="44" name="Google Shape;44;p8"/>
            <p:cNvSpPr/>
            <p:nvPr/>
          </p:nvSpPr>
          <p:spPr>
            <a:xfrm>
              <a:off x="0" y="854220"/>
              <a:ext cx="9143998" cy="767739"/>
            </a:xfrm>
            <a:prstGeom prst="rect">
              <a:avLst/>
            </a:prstGeom>
            <a:solidFill>
              <a:srgbClr val="204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048A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" name="Google Shape;4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983" y="1012841"/>
              <a:ext cx="2266650" cy="450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14238" y="1044534"/>
              <a:ext cx="1568150" cy="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56409" y="1106382"/>
              <a:ext cx="2098998" cy="2726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Variável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Um nome que aponta para algum dado armazenado na memória: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port  = 21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banner = “FTP Server”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Estruturas de dados -&gt; Strings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Sequência de caracteres,onde cada caractere pode ser acessado por vez: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banner = “FTP Server”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banner[0]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len(banner)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&gt;&gt;banner.upper()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FTP SERVER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&gt;&gt;banner.replace(‘FTP’,’SSH’)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SSH Server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Estruturas de dados -&gt; Lists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Como uma string, uma lista é uma sequência de valores. Em uma string, os valores são caracteres; em uma lista, eles podem ser de qualquer tipo. Os valores em uma lista são chamados de elementos, ou, algumas vezes, de itens.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portList = []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portList = [21,80,443,22]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portList.append(5000)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print(portList)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[21,80,443,22,5000]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Estruturas de dados -&gt; Dicts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Um dicionário contém uma coleção de índices, que se chamam chaves e uma coleção de valores. Cada chave é associada com um único valor. A associação de uma chave e um valor chama-se par chave-valor ou item.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services = {‘ftp’:21,’ssh’:22, ‘smtp’:25}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services.keys()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[‘ftp’,’ssh’,’smtp’]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&gt;&gt;services.items()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[(‘ftp’,21), (‘smtp’,25), (‘ssh’,22)]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Bibliotecas</a:t>
            </a:r>
            <a:r>
              <a:rPr lang="en-US"/>
              <a:t> -&gt; Socket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Instalação: nativa</a:t>
            </a:r>
            <a:endParaRPr sz="18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" y="1578425"/>
            <a:ext cx="8511301" cy="31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Bibliotecas -&gt; Requests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Instalação: pip install requests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38" y="1578425"/>
            <a:ext cx="7887974" cy="4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Bibliotecas -&gt; BeautifulSoup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Instalação: pip install beautifulsoup4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" y="1578425"/>
            <a:ext cx="8511300" cy="19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Bibliotecas -&gt; Scrapy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Instalação: pip install scrapy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50" y="1578425"/>
            <a:ext cx="7066601" cy="41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Bibliotecas -&gt; Shodan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Instalação: pip install shodan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25" y="1578425"/>
            <a:ext cx="71628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32778" y="4180562"/>
            <a:ext cx="68451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Ambiente de Desenvolvimento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</a:pPr>
            <a:r>
              <a:rPr lang="en-US" sz="4400"/>
              <a:t>EdsonCelio --help</a:t>
            </a:r>
            <a:endParaRPr i="0" sz="4400" u="none" cap="none" strike="noStrike">
              <a:solidFill>
                <a:srgbClr val="69E09E"/>
              </a:solidFill>
            </a:endParaRPr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Graduando em Engenharia da Computação - UFC Campus Sobral;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Responsável pelo GELEC - Grupo de Estudos em Linux da Engenharia da Computação (https://gelec.org);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Administrador de sistemas Linux;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Desenvolvedor Python, Shellscript e C#;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Uma distribuição Linux de sua preferência (e.g Ubuntu, Linux Mint, Arch Linux, Fedora...) instalada ou em máquina virtual;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Editor de texto gráfico ou terminal (e.g Nano, Vim ) ou ainda uma IDE (e.g Geany, Atom, PyCharm);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Versão do Python instalada (de preferência python 3.x);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Para evitar quebra de dependência ou bibliotecas desnecessárias instaladas, recomenda-se usar virtualenv: (https://virtualenv.pypa.io/en/stable/);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32778" y="4180562"/>
            <a:ext cx="68451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Exemplos Práticos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Crack zipfile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82051" y="1265505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zipfile</a:t>
            </a:r>
            <a:br>
              <a:rPr lang="en-US"/>
            </a:br>
            <a:br>
              <a:rPr lang="en-US"/>
            </a:br>
            <a:r>
              <a:rPr lang="en-US"/>
              <a:t>filename = "test.zip"</a:t>
            </a:r>
            <a:br>
              <a:rPr lang="en-US"/>
            </a:br>
            <a:r>
              <a:rPr lang="en-US"/>
              <a:t>dictionary = "passwordlist.txt"</a:t>
            </a:r>
            <a:br>
              <a:rPr lang="en-US"/>
            </a:br>
            <a:br>
              <a:rPr lang="en-US"/>
            </a:br>
            <a:r>
              <a:rPr lang="en-US"/>
              <a:t>password = None</a:t>
            </a:r>
            <a:br>
              <a:rPr lang="en-US"/>
            </a:br>
            <a:r>
              <a:rPr lang="en-US"/>
              <a:t>file_to_open = zipfile.ZipFile(filename)</a:t>
            </a:r>
            <a:br>
              <a:rPr lang="en-US"/>
            </a:br>
            <a:r>
              <a:rPr lang="en-US"/>
              <a:t>with open(dictionary, "r") as f:</a:t>
            </a:r>
            <a:br>
              <a:rPr lang="en-US"/>
            </a:br>
            <a:r>
              <a:rPr lang="en-US"/>
              <a:t>	for line in f.readlines():</a:t>
            </a:r>
            <a:br>
              <a:rPr lang="en-US"/>
            </a:br>
            <a:r>
              <a:rPr lang="en-US"/>
              <a:t>		password = line.strip("\n")</a:t>
            </a:r>
            <a:br>
              <a:rPr lang="en-US"/>
            </a:br>
            <a:r>
              <a:rPr lang="en-US"/>
              <a:t>	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try:</a:t>
            </a:r>
            <a:br>
              <a:rPr lang="en-US"/>
            </a:br>
            <a:r>
              <a:rPr lang="en-US"/>
              <a:t>			file_to_open.extractall(pwd=password)</a:t>
            </a:r>
            <a:br>
              <a:rPr lang="en-US"/>
            </a:br>
            <a:r>
              <a:rPr lang="en-US"/>
              <a:t>			password = ("Password found:{0}".format(password))</a:t>
            </a:r>
            <a:br>
              <a:rPr lang="en-US"/>
            </a:br>
            <a:r>
              <a:rPr lang="en-US"/>
              <a:t>			print (password)</a:t>
            </a:r>
            <a:br>
              <a:rPr lang="en-US"/>
            </a:br>
            <a:r>
              <a:rPr lang="en-US"/>
              <a:t>	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#missing implementation</a:t>
            </a:r>
            <a:br>
              <a:rPr lang="en-US"/>
            </a:br>
            <a:r>
              <a:rPr lang="en-US"/>
              <a:t>		except:</a:t>
            </a:r>
            <a:br>
              <a:rPr lang="en-US"/>
            </a:br>
            <a:r>
              <a:rPr lang="en-US"/>
              <a:t>			pass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NMAP Scan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82050" y="895274"/>
            <a:ext cx="8511300" cy="5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nmap                        </a:t>
            </a:r>
            <a:br>
              <a:rPr lang="en-US"/>
            </a:br>
            <a:r>
              <a:rPr lang="en-US"/>
              <a:t>import sys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= ‘127.0.0.1’</a:t>
            </a:r>
            <a:br>
              <a:rPr lang="en-US"/>
            </a:br>
            <a:r>
              <a:rPr lang="en-US"/>
              <a:t>nmap = nmap.PortScanner()</a:t>
            </a:r>
            <a:br>
              <a:rPr lang="en-US"/>
            </a:br>
            <a:r>
              <a:rPr lang="en-US"/>
              <a:t>nmap.scan(host, '1-1024')</a:t>
            </a:r>
            <a:br>
              <a:rPr lang="en-US"/>
            </a:br>
            <a:r>
              <a:rPr lang="en-US"/>
              <a:t>print nmap.command_line()</a:t>
            </a:r>
            <a:br>
              <a:rPr lang="en-US"/>
            </a:br>
            <a:r>
              <a:rPr lang="en-US"/>
              <a:t>print nmap.scaninfo()</a:t>
            </a:r>
            <a:br>
              <a:rPr lang="en-US"/>
            </a:br>
            <a:br>
              <a:rPr lang="en-US"/>
            </a:br>
            <a:r>
              <a:rPr lang="en-US"/>
              <a:t>for host in nmap.all_hosts():</a:t>
            </a:r>
            <a:br>
              <a:rPr lang="en-US"/>
            </a:br>
            <a:r>
              <a:rPr lang="en-US"/>
              <a:t>    print("Host : {0} {1}".format(host, nmap[host].hostname()))</a:t>
            </a:r>
            <a:br>
              <a:rPr lang="en-US"/>
            </a:br>
            <a:r>
              <a:rPr lang="en-US"/>
              <a:t>    print("State : {0}".format(nmap[host].state())</a:t>
            </a:r>
            <a:br>
              <a:rPr lang="en-US"/>
            </a:br>
            <a:r>
              <a:rPr lang="en-US"/>
              <a:t>for proto in nmap[host].all_protocols():</a:t>
            </a:r>
            <a:br>
              <a:rPr lang="en-US"/>
            </a:br>
            <a:r>
              <a:rPr lang="en-US"/>
              <a:t>    print("Protocol : {0}".format(proto))</a:t>
            </a:r>
            <a:br>
              <a:rPr lang="en-US"/>
            </a:br>
            <a:br>
              <a:rPr lang="en-US"/>
            </a:br>
            <a:r>
              <a:rPr lang="en-US"/>
              <a:t>listport = nmap[host]['tcp'].keys()</a:t>
            </a:r>
            <a:br>
              <a:rPr lang="en-US"/>
            </a:br>
            <a:r>
              <a:rPr lang="en-US"/>
              <a:t>listport.sort()</a:t>
            </a:r>
            <a:br>
              <a:rPr lang="en-US"/>
            </a:br>
            <a:br>
              <a:rPr lang="en-US"/>
            </a:br>
            <a:r>
              <a:rPr lang="en-US"/>
              <a:t>for port in listport:</a:t>
            </a:r>
            <a:br>
              <a:rPr lang="en-US"/>
            </a:br>
            <a:r>
              <a:rPr lang="en-US"/>
              <a:t>    print("port : {0}\tstate : {1}".format(port, nmap[host][proto][port]['state']))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 and Decrypt AES File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Crypto.Cipher import AES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encrypt_AES = AES.new('key-12345', AES.MODE_CBC, 'This is an IV456')</a:t>
            </a:r>
            <a:br>
              <a:rPr lang="en-US"/>
            </a:br>
            <a:r>
              <a:rPr lang="en-US"/>
              <a:t>message = "This is message "</a:t>
            </a:r>
            <a:br>
              <a:rPr lang="en-US"/>
            </a:br>
            <a:r>
              <a:rPr lang="en-US"/>
              <a:t>ciphertext = encrypt_AES.encrypt(message)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(ciphertext)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decrypt_AES = AES.new('key-12345', AES.MODE_CBC, 'This is an IV456')</a:t>
            </a:r>
            <a:br>
              <a:rPr lang="en-US"/>
            </a:br>
            <a:r>
              <a:rPr lang="en-US"/>
              <a:t>message_decrypted =  decrypt_AES.decrypt(ciphertext)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(message_decrypted)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/>
              <a:t>Rede: socket [nativa], requests [externa]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OS: os [nativa]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Criptografia: crypt [nativa]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Scanner de Portas: </a:t>
            </a:r>
            <a:r>
              <a:rPr lang="en-US" u="sng">
                <a:solidFill>
                  <a:srgbClr val="F3F3F3"/>
                </a:solidFill>
                <a:hlinkClick r:id="rId3"/>
              </a:rPr>
              <a:t>nmap</a:t>
            </a:r>
            <a:r>
              <a:rPr lang="en-US"/>
              <a:t> [externa]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FTP: ftplib [nativa]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Geolocalização de IPs: </a:t>
            </a:r>
            <a:r>
              <a:rPr lang="en-US" u="sng">
                <a:solidFill>
                  <a:srgbClr val="F3F3F3"/>
                </a:solidFill>
                <a:hlinkClick r:id="rId4"/>
              </a:rPr>
              <a:t>pygeoip</a:t>
            </a:r>
            <a:r>
              <a:rPr lang="en-US"/>
              <a:t> [externa da google]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Scapy: </a:t>
            </a:r>
            <a:r>
              <a:rPr lang="en-US" u="sng">
                <a:solidFill>
                  <a:srgbClr val="F3F3F3"/>
                </a:solidFill>
                <a:hlinkClick r:id="rId5"/>
              </a:rPr>
              <a:t>scapy</a:t>
            </a:r>
            <a:r>
              <a:rPr lang="en-US"/>
              <a:t> [externa]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Expressões regulares: re [nativa]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Mechanize: </a:t>
            </a:r>
            <a:r>
              <a:rPr lang="en-US" u="sng">
                <a:solidFill>
                  <a:srgbClr val="FFFFFF"/>
                </a:solidFill>
                <a:hlinkClick r:id="rId6"/>
              </a:rPr>
              <a:t>mechanize</a:t>
            </a:r>
            <a:r>
              <a:rPr lang="en-US"/>
              <a:t> [externa da sourceforge]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BeautifulSoup:</a:t>
            </a:r>
            <a:r>
              <a:rPr lang="en-US" u="sng">
                <a:solidFill>
                  <a:srgbClr val="F3F3F3"/>
                </a:solidFill>
                <a:hlinkClick r:id="rId7"/>
              </a:rPr>
              <a:t> beautifulsoup</a:t>
            </a:r>
            <a:r>
              <a:rPr lang="en-US"/>
              <a:t> [externa]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Arquivos Json: </a:t>
            </a:r>
            <a:r>
              <a:rPr lang="en-US" u="sng">
                <a:solidFill>
                  <a:srgbClr val="F3F3F3"/>
                </a:solidFill>
                <a:hlinkClick r:id="rId8"/>
              </a:rPr>
              <a:t>simplejson</a:t>
            </a:r>
            <a:r>
              <a:rPr lang="en-US"/>
              <a:t> [externa]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Conexão SSH: </a:t>
            </a:r>
            <a:r>
              <a:rPr lang="en-US" u="sng">
                <a:solidFill>
                  <a:srgbClr val="F3F3F3"/>
                </a:solidFill>
                <a:hlinkClick r:id="rId9"/>
              </a:rPr>
              <a:t>paramiko</a:t>
            </a:r>
            <a:r>
              <a:rPr lang="en-US"/>
              <a:t> [externa]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Ajuda: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&lt;nomedabiblioteca&gt;.__doc__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(e.g) socket.__doc__</a:t>
            </a:r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 &amp; Bibliotecas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Livros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5" y="2094475"/>
            <a:ext cx="2727500" cy="3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325" y="2094475"/>
            <a:ext cx="2950675" cy="37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Livros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50" y="2176425"/>
            <a:ext cx="3018525" cy="37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375" y="2176425"/>
            <a:ext cx="3018524" cy="37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632775" y="3670300"/>
            <a:ext cx="7418700" cy="24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[</a:t>
            </a:r>
            <a:r>
              <a:rPr lang="en-US" sz="2800"/>
              <a:t>Warning]: TODOS os códigos e referências aqui citados, são apenas para fins de ESTUDO!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link para acesso dos códigos e slides: https://github.com/edsoncelio/palestra-roadsec2018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>
            <a:off x="7850" y="1"/>
            <a:ext cx="9144000" cy="6837852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-39347" r="30531" t="0"/>
          <a:stretch/>
        </p:blipFill>
        <p:spPr>
          <a:xfrm>
            <a:off x="-975742" y="477079"/>
            <a:ext cx="9643285" cy="553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875" y="1265541"/>
            <a:ext cx="3792950" cy="7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1418565" y="2087868"/>
            <a:ext cx="3402817" cy="18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48A1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2048A1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Obrigado!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edsoncelio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protonmail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tuxpilgrim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7" name="Google Shape;247;p36"/>
          <p:cNvGrpSpPr/>
          <p:nvPr/>
        </p:nvGrpSpPr>
        <p:grpSpPr>
          <a:xfrm>
            <a:off x="25" y="5983500"/>
            <a:ext cx="9144000" cy="874500"/>
            <a:chOff x="25" y="5126250"/>
            <a:chExt cx="9144000" cy="874500"/>
          </a:xfrm>
        </p:grpSpPr>
        <p:sp>
          <p:nvSpPr>
            <p:cNvPr id="248" name="Google Shape;248;p36"/>
            <p:cNvSpPr/>
            <p:nvPr/>
          </p:nvSpPr>
          <p:spPr>
            <a:xfrm>
              <a:off x="25" y="5126250"/>
              <a:ext cx="9144000" cy="874500"/>
            </a:xfrm>
            <a:prstGeom prst="rect">
              <a:avLst/>
            </a:prstGeom>
            <a:solidFill>
              <a:srgbClr val="563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07675" y="5375695"/>
              <a:ext cx="1568150" cy="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49846" y="5437543"/>
              <a:ext cx="2098998" cy="2726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32778" y="4180562"/>
            <a:ext cx="68451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</a:pPr>
            <a:r>
              <a:rPr lang="en-US"/>
              <a:t>Por que</a:t>
            </a:r>
            <a:r>
              <a:rPr lang="en-US"/>
              <a:t> Linux?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</a:pPr>
            <a:r>
              <a:t/>
            </a:r>
            <a:endParaRPr sz="2800"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625" y="4180550"/>
            <a:ext cx="1740144" cy="2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Variedade de distribuições;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Controle maior de ferramentas e do sistema;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Python é nativo de distribuições Linux;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Praticidade na instalação de bibliotecas Python via PIP: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(e.g) sudo pip3 install requests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Fácil configuração do ambiente de desenvolvimento;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32778" y="4180562"/>
            <a:ext cx="68451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</a:pPr>
            <a:r>
              <a:rPr lang="en-US"/>
              <a:t>Porque</a:t>
            </a:r>
            <a:r>
              <a:rPr lang="en-US"/>
              <a:t> Python?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E09E"/>
              </a:buClr>
              <a:buSzPts val="1400"/>
              <a:buFont typeface="Source Code Pro"/>
              <a:buNone/>
            </a:pPr>
            <a:r>
              <a:t/>
            </a:r>
            <a:endParaRPr sz="2800"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75" y="3811575"/>
            <a:ext cx="2199875" cy="27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Multiplataforma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Muitas bibliotecas e ferramentas focadas em segurança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Comunidade ativa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Python2 ou Python3x?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Apesar de ter sido o padrão por muito tempo, o Python2 está em processo de descontinuação, logo todas as novas funcionalidades estão sendo acrescentadas ao Python3;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Python2 receberá atualização somente até 2020;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Para mais detalhes sobre as mudanças no Python3, consultar: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https://docs.python.org/3.0/whatsnew/3.0.html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Modo Interativo vs Modo Script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Modo Interativo ou Linha de Comando (shell mode):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user@programmer$ python3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Python 3.4.5 (default, Jan 24 2017, 17:55:08) </a:t>
            </a:r>
            <a:br>
              <a:rPr lang="en-US" sz="1800"/>
            </a:br>
            <a:r>
              <a:rPr lang="en-US" sz="1800"/>
              <a:t>[GCC 4.9.3] on linux</a:t>
            </a:r>
            <a:br>
              <a:rPr lang="en-US" sz="1800"/>
            </a:br>
            <a:r>
              <a:rPr lang="en-US" sz="1800"/>
              <a:t>Type "help", "copyright", "credits" or "license" for more information.</a:t>
            </a:r>
            <a:br>
              <a:rPr lang="en-US" sz="1800"/>
            </a:br>
            <a:r>
              <a:rPr lang="en-US" sz="1800"/>
              <a:t>&gt;&gt;&gt; </a:t>
            </a:r>
            <a:br>
              <a:rPr lang="en-US" sz="1800"/>
            </a:br>
            <a:br>
              <a:rPr lang="en-US" sz="1800"/>
            </a:b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82050" y="306852"/>
            <a:ext cx="6732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Modo Interativo vs Modo Script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82051" y="1578430"/>
            <a:ext cx="85113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Modo Script (script mode):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user@programmer$ python3 my_pentest_tools.py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“Hello, it’s my first pentest tool!”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3D3F"/>
      </a:dk1>
      <a:lt1>
        <a:srgbClr val="FFFFFF"/>
      </a:lt1>
      <a:dk2>
        <a:srgbClr val="003D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