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50" r:id="rId4"/>
  </p:sldMasterIdLst>
  <p:notesMasterIdLst>
    <p:notesMasterId r:id="rId9"/>
  </p:notesMasterIdLst>
  <p:handoutMasterIdLst>
    <p:handoutMasterId r:id="rId10"/>
  </p:handoutMasterIdLst>
  <p:sldIdLst>
    <p:sldId id="350" r:id="rId5"/>
    <p:sldId id="351" r:id="rId6"/>
    <p:sldId id="352" r:id="rId7"/>
    <p:sldId id="353" r:id="rId8"/>
  </p:sldIdLst>
  <p:sldSz cx="9144000" cy="5143500" type="screen16x9"/>
  <p:notesSz cx="7023100" cy="93091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386B96-9F74-4173-9369-1EB50CF89270}">
          <p14:sldIdLst>
            <p14:sldId id="350"/>
            <p14:sldId id="351"/>
            <p14:sldId id="352"/>
            <p14:sldId id="35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3"/>
    <a:srgbClr val="FFFFFF"/>
    <a:srgbClr val="FF00FF"/>
    <a:srgbClr val="141413"/>
    <a:srgbClr val="030303"/>
    <a:srgbClr val="F1EFEB"/>
    <a:srgbClr val="B3B0A9"/>
    <a:srgbClr val="D3CFC8"/>
    <a:srgbClr val="F0EEEB"/>
    <a:srgbClr val="D2C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971" autoAdjust="0"/>
    <p:restoredTop sz="92688" autoAdjust="0"/>
  </p:normalViewPr>
  <p:slideViewPr>
    <p:cSldViewPr snapToGrid="0">
      <p:cViewPr varScale="1">
        <p:scale>
          <a:sx n="154" d="100"/>
          <a:sy n="154" d="100"/>
        </p:scale>
        <p:origin x="1056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972" y="6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AB53C8EB-E3D3-454A-A062-9B9000C8907A}" type="slidenum">
              <a:rPr lang="en-US" smtClean="0">
                <a:latin typeface="Mark Offc For MC" panose="020B0504020101010102" pitchFamily="34" charset="0"/>
              </a:rPr>
              <a:t>‹#›</a:t>
            </a:fld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endParaRPr lang="en-US" dirty="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34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>
                <a:latin typeface="Mark Offc For MC" panose="020B0504020101010102" pitchFamily="34" charset="0"/>
              </a:defRPr>
            </a:lvl1pPr>
          </a:lstStyle>
          <a:p>
            <a:fld id="{9D321C93-C6C5-43C9-BDBB-3B3926036F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>
                <a:latin typeface="Mark Offc For MC" panose="020B0504020101010102" pitchFamily="34" charset="0"/>
              </a:defRPr>
            </a:lvl1pPr>
          </a:lstStyle>
          <a:p>
            <a:r>
              <a:rPr lang="en-US"/>
              <a:t>May 5, 2020</a:t>
            </a:r>
            <a:endParaRPr lang="en-US" dirty="0"/>
          </a:p>
        </p:txBody>
      </p:sp>
      <p:sp>
        <p:nvSpPr>
          <p:cNvPr id="2" name="Header Placeholder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771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685800" rtl="0" eaLnBrk="1" latinLnBrk="0" hangingPunct="1"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1pPr>
    <a:lvl2pPr marL="228600" indent="-228600" algn="l" defTabSz="685800" rtl="0" eaLnBrk="1" latinLnBrk="0" hangingPunct="1">
      <a:buFont typeface="Mark Offc For MC" panose="020B0504020101010102" pitchFamily="34" charset="0"/>
      <a:buChar char="•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2pPr>
    <a:lvl3pPr marL="406400" indent="-177800" algn="l" defTabSz="685800" rtl="0" eaLnBrk="1" latinLnBrk="0" hangingPunct="1">
      <a:buFont typeface="Mark Offc For MC" panose="020B0504020101010102" pitchFamily="34" charset="0"/>
      <a:buChar char="–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3pPr>
    <a:lvl4pPr marL="577850" indent="-171450" algn="l" defTabSz="685800" rtl="0" eaLnBrk="1" latinLnBrk="0" hangingPunct="1">
      <a:buFont typeface="Mark Offc For MC" panose="020B0504020101010102" pitchFamily="34" charset="0"/>
      <a:buChar char="•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4pPr>
    <a:lvl5pPr marL="800100" indent="-228600" algn="l" defTabSz="685800" rtl="0" eaLnBrk="1" latinLnBrk="0" hangingPunct="1">
      <a:buFont typeface="Mark Offc For MC" panose="020B0504020101010102" pitchFamily="34" charset="0"/>
      <a:buChar char="–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804468" y="1709011"/>
            <a:ext cx="2189805" cy="17521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4876801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0" y="3348038"/>
            <a:ext cx="3190875" cy="13977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988968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er without image and with Client/Partner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Connector 12">
            <a:extLst>
              <a:ext uri="{FF2B5EF4-FFF2-40B4-BE49-F238E27FC236}">
                <a16:creationId xmlns="" xmlns:a16="http://schemas.microsoft.com/office/drawing/2014/main" id="{FECE77BF-4C77-4BB4-A830-AE75AA14F2B0}"/>
              </a:ext>
            </a:extLst>
          </p:cNvPr>
          <p:cNvSpPr/>
          <p:nvPr userDrawn="1"/>
        </p:nvSpPr>
        <p:spPr>
          <a:xfrm>
            <a:off x="174625" y="165100"/>
            <a:ext cx="4813300" cy="4813300"/>
          </a:xfrm>
          <a:prstGeom prst="flowChartConnector">
            <a:avLst/>
          </a:prstGeom>
          <a:solidFill>
            <a:srgbClr val="0089CF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100" dirty="0" err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47" y="3844395"/>
            <a:ext cx="1306800" cy="10973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820557" y="12573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dirty="0"/>
              <a:t>Section breaker </a:t>
            </a:r>
            <a:br>
              <a:rPr lang="en-US" dirty="0"/>
            </a:br>
            <a:r>
              <a:rPr lang="en-US" dirty="0"/>
              <a:t>text here</a:t>
            </a:r>
            <a:endParaRPr lang="en-US" sz="3600" u="sng" dirty="0">
              <a:latin typeface="+mn-lt"/>
              <a:cs typeface="Arial"/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87340" y="4076700"/>
            <a:ext cx="647700" cy="6731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91B4E6B8-E33D-4F57-8761-2AD45AED8B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557" y="2654300"/>
            <a:ext cx="4318000" cy="381000"/>
          </a:xfrm>
        </p:spPr>
        <p:txBody>
          <a:bodyPr lIns="0" tIns="0" rIns="45720" bIns="0" anchor="ctr" anchorCtr="0">
            <a:noAutofit/>
          </a:bodyPr>
          <a:lstStyle>
            <a:lvl1pPr marL="15394" indent="0" algn="l">
              <a:buNone/>
              <a:defRPr lang="en-US" sz="1050" b="1" spc="6" smtClean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86844" lvl="0" indent="-171450" defTabSz="1828800">
              <a:lnSpc>
                <a:spcPct val="100000"/>
              </a:lnSpc>
              <a:spcBef>
                <a:spcPts val="0"/>
              </a:spcBef>
            </a:pP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Sub 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="" xmlns:a16="http://schemas.microsoft.com/office/drawing/2014/main" id="{AE6A25CF-06C0-4A3E-A8A9-A077809B5C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557" y="3111500"/>
            <a:ext cx="4051300" cy="508000"/>
          </a:xfrm>
        </p:spPr>
        <p:txBody>
          <a:bodyPr lIns="0" tIns="0" rIns="45720" bIns="0" anchor="ctr" anchorCtr="0">
            <a:noAutofit/>
          </a:bodyPr>
          <a:lstStyle>
            <a:lvl1pPr marL="15394" indent="0" algn="l">
              <a:spcBef>
                <a:spcPts val="0"/>
              </a:spcBef>
              <a:buNone/>
              <a:defRPr lang="en-US" sz="1050" b="0" spc="6" smtClean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Morbi at mi </a:t>
            </a:r>
            <a:r>
              <a:rPr lang="en-US" dirty="0" err="1"/>
              <a:t>suscipit</a:t>
            </a:r>
            <a:r>
              <a:rPr lang="en-US" dirty="0"/>
              <a:t>,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073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er without image and with Client/Partner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Connector 12">
            <a:extLst>
              <a:ext uri="{FF2B5EF4-FFF2-40B4-BE49-F238E27FC236}">
                <a16:creationId xmlns="" xmlns:a16="http://schemas.microsoft.com/office/drawing/2014/main" id="{FECE77BF-4C77-4BB4-A830-AE75AA14F2B0}"/>
              </a:ext>
            </a:extLst>
          </p:cNvPr>
          <p:cNvSpPr/>
          <p:nvPr userDrawn="1"/>
        </p:nvSpPr>
        <p:spPr>
          <a:xfrm>
            <a:off x="174625" y="165100"/>
            <a:ext cx="4813300" cy="4813300"/>
          </a:xfrm>
          <a:prstGeom prst="flowChartConnector">
            <a:avLst/>
          </a:prstGeom>
          <a:solidFill>
            <a:srgbClr val="0089CF">
              <a:alpha val="50196"/>
            </a:srgb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100" dirty="0" err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47" y="3844395"/>
            <a:ext cx="1306800" cy="10973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820557" y="12573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dirty="0"/>
              <a:t>Section breaker </a:t>
            </a:r>
            <a:br>
              <a:rPr lang="en-US" dirty="0"/>
            </a:br>
            <a:r>
              <a:rPr lang="en-US" dirty="0"/>
              <a:t>text here</a:t>
            </a:r>
            <a:endParaRPr lang="en-US" sz="3600" u="sng" dirty="0">
              <a:latin typeface="+mn-lt"/>
              <a:cs typeface="Arial"/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87340" y="4076700"/>
            <a:ext cx="647700" cy="6731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91B4E6B8-E33D-4F57-8761-2AD45AED8B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557" y="2654300"/>
            <a:ext cx="4318000" cy="381000"/>
          </a:xfrm>
        </p:spPr>
        <p:txBody>
          <a:bodyPr lIns="0" tIns="0" rIns="45720" bIns="0" anchor="ctr" anchorCtr="0">
            <a:noAutofit/>
          </a:bodyPr>
          <a:lstStyle>
            <a:lvl1pPr marL="15394" indent="0" algn="l">
              <a:buNone/>
              <a:defRPr lang="en-US" sz="1050" b="1" spc="6" smtClean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86844" lvl="0" indent="-171450" defTabSz="1828800">
              <a:lnSpc>
                <a:spcPct val="100000"/>
              </a:lnSpc>
              <a:spcBef>
                <a:spcPts val="0"/>
              </a:spcBef>
            </a:pP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Sub 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="" xmlns:a16="http://schemas.microsoft.com/office/drawing/2014/main" id="{AE6A25CF-06C0-4A3E-A8A9-A077809B5C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557" y="3111500"/>
            <a:ext cx="4051300" cy="508000"/>
          </a:xfrm>
        </p:spPr>
        <p:txBody>
          <a:bodyPr lIns="0" tIns="0" rIns="45720" bIns="0" anchor="ctr" anchorCtr="0">
            <a:noAutofit/>
          </a:bodyPr>
          <a:lstStyle>
            <a:lvl1pPr marL="15394" indent="0" algn="l">
              <a:spcBef>
                <a:spcPts val="0"/>
              </a:spcBef>
              <a:buNone/>
              <a:defRPr lang="en-US" sz="1050" b="0" spc="6" smtClean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Morbi at mi </a:t>
            </a:r>
            <a:r>
              <a:rPr lang="en-US" dirty="0" err="1"/>
              <a:t>suscipit</a:t>
            </a:r>
            <a:r>
              <a:rPr lang="en-US" dirty="0"/>
              <a:t>,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9503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er without image and with Client/Partner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Connector 12">
            <a:extLst>
              <a:ext uri="{FF2B5EF4-FFF2-40B4-BE49-F238E27FC236}">
                <a16:creationId xmlns="" xmlns:a16="http://schemas.microsoft.com/office/drawing/2014/main" id="{FECE77BF-4C77-4BB4-A830-AE75AA14F2B0}"/>
              </a:ext>
            </a:extLst>
          </p:cNvPr>
          <p:cNvSpPr/>
          <p:nvPr userDrawn="1"/>
        </p:nvSpPr>
        <p:spPr>
          <a:xfrm>
            <a:off x="174625" y="165100"/>
            <a:ext cx="4813300" cy="4813300"/>
          </a:xfrm>
          <a:prstGeom prst="flowChartConnector">
            <a:avLst/>
          </a:prstGeom>
          <a:solidFill>
            <a:srgbClr val="ED1C24">
              <a:alpha val="50196"/>
            </a:srgb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100" dirty="0" err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47" y="3844395"/>
            <a:ext cx="1306800" cy="10973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820557" y="12573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dirty="0"/>
              <a:t>Section breaker </a:t>
            </a:r>
            <a:br>
              <a:rPr lang="en-US" dirty="0"/>
            </a:br>
            <a:r>
              <a:rPr lang="en-US" dirty="0"/>
              <a:t>text here</a:t>
            </a:r>
            <a:endParaRPr lang="en-US" sz="3600" u="sng" dirty="0">
              <a:latin typeface="+mn-lt"/>
              <a:cs typeface="Arial"/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87340" y="4076700"/>
            <a:ext cx="647700" cy="6731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91B4E6B8-E33D-4F57-8761-2AD45AED8B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557" y="2654300"/>
            <a:ext cx="4318000" cy="381000"/>
          </a:xfrm>
        </p:spPr>
        <p:txBody>
          <a:bodyPr lIns="0" tIns="0" rIns="45720" bIns="0" anchor="ctr" anchorCtr="0">
            <a:noAutofit/>
          </a:bodyPr>
          <a:lstStyle>
            <a:lvl1pPr marL="15394" indent="0" algn="l">
              <a:buNone/>
              <a:defRPr lang="en-US" sz="1050" b="1" spc="6" smtClean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86844" lvl="0" indent="-171450" defTabSz="1828800">
              <a:lnSpc>
                <a:spcPct val="100000"/>
              </a:lnSpc>
              <a:spcBef>
                <a:spcPts val="0"/>
              </a:spcBef>
            </a:pP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Sub 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="" xmlns:a16="http://schemas.microsoft.com/office/drawing/2014/main" id="{AE6A25CF-06C0-4A3E-A8A9-A077809B5C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557" y="3111500"/>
            <a:ext cx="4051300" cy="508000"/>
          </a:xfrm>
        </p:spPr>
        <p:txBody>
          <a:bodyPr lIns="0" tIns="0" rIns="45720" bIns="0" anchor="ctr" anchorCtr="0">
            <a:noAutofit/>
          </a:bodyPr>
          <a:lstStyle>
            <a:lvl1pPr marL="15394" indent="0" algn="l">
              <a:spcBef>
                <a:spcPts val="0"/>
              </a:spcBef>
              <a:buNone/>
              <a:defRPr lang="en-US" sz="1050" b="0" spc="6" smtClean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Morbi at mi </a:t>
            </a:r>
            <a:r>
              <a:rPr lang="en-US" dirty="0" err="1"/>
              <a:t>suscipit</a:t>
            </a:r>
            <a:r>
              <a:rPr lang="en-US" dirty="0"/>
              <a:t>,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3130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258807"/>
            <a:ext cx="52451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4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5771" y="1295399"/>
            <a:ext cx="8601530" cy="254001"/>
          </a:xfrm>
          <a:prstGeom prst="rect">
            <a:avLst/>
          </a:prstGeo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0" y="63500"/>
            <a:ext cx="1001713" cy="123794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0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2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715092BE-3290-4B93-9EAE-A479B5C7B2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3525" y="1669250"/>
            <a:ext cx="8605838" cy="3081528"/>
          </a:xfrm>
          <a:prstGeom prst="rect">
            <a:avLst/>
          </a:prstGeom>
        </p:spPr>
        <p:txBody>
          <a:bodyPr/>
          <a:lstStyle>
            <a:lvl1pPr marL="166688" indent="-166688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1638" indent="-174625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3888" indent="-171450"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58838" indent="-171450"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81088" indent="-171450"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34739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  <p15:guide id="3" pos="55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0" y="63500"/>
            <a:ext cx="1001713" cy="123794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258807"/>
            <a:ext cx="52451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4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5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Box 45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695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">
          <p15:clr>
            <a:srgbClr val="FBAE40"/>
          </p15:clr>
        </p15:guide>
        <p15:guide id="2" pos="164">
          <p15:clr>
            <a:srgbClr val="FBAE40"/>
          </p15:clr>
        </p15:guide>
        <p15:guide id="3" orient="horz" pos="3078">
          <p15:clr>
            <a:srgbClr val="FBAE40"/>
          </p15:clr>
        </p15:guide>
        <p15:guide id="4" pos="559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0"/>
            <a:ext cx="9146399" cy="4902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background image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5770" y="63500"/>
            <a:ext cx="1001713" cy="123794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3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Box 33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5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68514" y="1765300"/>
            <a:ext cx="4374573" cy="1193706"/>
          </a:xfrm>
          <a:prstGeom prst="rect">
            <a:avLst/>
          </a:prstGeom>
          <a:noFill/>
        </p:spPr>
        <p:txBody>
          <a:bodyPr wrap="square" lIns="0" rtlCol="0" anchor="ctr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4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7488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 with backgrou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0"/>
            <a:ext cx="9146399" cy="4902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background image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7584" y="59563"/>
            <a:ext cx="1001713" cy="123794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7584" y="1278082"/>
            <a:ext cx="2651760" cy="997527"/>
          </a:xfrm>
          <a:prstGeom prst="rect">
            <a:avLst/>
          </a:prstGeo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225857" y="1278082"/>
            <a:ext cx="2651760" cy="997527"/>
          </a:xfrm>
          <a:prstGeom prst="rect">
            <a:avLst/>
          </a:prstGeo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libero,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174130" y="1278082"/>
            <a:ext cx="2651760" cy="997527"/>
          </a:xfrm>
          <a:prstGeom prst="rect">
            <a:avLst/>
          </a:prstGeo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libero,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4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8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0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6470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3492565" y="0"/>
            <a:ext cx="5653834" cy="4406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7584" y="1295399"/>
            <a:ext cx="2260600" cy="254001"/>
          </a:xfrm>
          <a:prstGeom prst="rect">
            <a:avLst/>
          </a:prstGeo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7584" y="1674584"/>
            <a:ext cx="2260600" cy="3085101"/>
          </a:xfrm>
          <a:prstGeom prst="rect">
            <a:avLst/>
          </a:prstGeo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Nunc viverra imperdiet enim. Fusce est. Vivamus a tellus.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Pellentesque habitant morbi tristique senectus et netus et malesuada fames ac turpis egestas. Proin pharetra nonummy pede. Mauris et </a:t>
            </a:r>
            <a:r>
              <a:rPr lang="en-US" dirty="0" err="1"/>
              <a:t>orci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7584" y="59563"/>
            <a:ext cx="1001713" cy="123794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3" y="254000"/>
            <a:ext cx="4198723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4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8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TextBox 48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50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5742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irc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 userDrawn="1"/>
        </p:nvSpPr>
        <p:spPr>
          <a:xfrm>
            <a:off x="3886688" y="2623199"/>
            <a:ext cx="2231136" cy="223113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5770" y="1295399"/>
            <a:ext cx="2260600" cy="254001"/>
          </a:xfrm>
          <a:prstGeom prst="rect">
            <a:avLst/>
          </a:prstGeo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5770" y="1674584"/>
            <a:ext cx="2260600" cy="3085101"/>
          </a:xfrm>
          <a:prstGeom prst="rect">
            <a:avLst/>
          </a:prstGeo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Nunc viverra imperdiet enim. Fusce est. Vivamus a tellus.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Pellentesque habitant morbi tristique senectus et netus et malesuada fames ac turpis egestas. Proin pharetra nonummy pede. Mauris et </a:t>
            </a:r>
            <a:r>
              <a:rPr lang="en-US" dirty="0" err="1"/>
              <a:t>orci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5770" y="59563"/>
            <a:ext cx="1001713" cy="123794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5151666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4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8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0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928633" y="584200"/>
            <a:ext cx="4064000" cy="4064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814289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 userDrawn="1"/>
        </p:nvSpPr>
        <p:spPr>
          <a:xfrm>
            <a:off x="-1317287" y="154716"/>
            <a:ext cx="4808884" cy="480888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5769" y="254000"/>
            <a:ext cx="542653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4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Add a quote below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5768" y="2184399"/>
            <a:ext cx="5426531" cy="876301"/>
          </a:xfrm>
          <a:prstGeom prst="rect">
            <a:avLst/>
          </a:prstGeo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“Lorem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.”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5769" y="3174999"/>
            <a:ext cx="3794374" cy="203202"/>
          </a:xfrm>
          <a:prstGeom prst="rect">
            <a:avLst/>
          </a:prstGeo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5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Box 35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513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resenter's Pictur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2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29863" y="3515143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229863" y="3724346"/>
            <a:ext cx="3190875" cy="307903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Presenter’s details here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289307" y="3365500"/>
            <a:ext cx="774700" cy="7747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7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Presenter’s image</a:t>
            </a:r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804468" y="1709011"/>
            <a:ext cx="2189805" cy="1752170"/>
          </a:xfrm>
          <a:prstGeom prst="rect">
            <a:avLst/>
          </a:prstGeom>
        </p:spPr>
      </p:pic>
      <p:cxnSp>
        <p:nvCxnSpPr>
          <p:cNvPr id="39" name="Straight Connector 38"/>
          <p:cNvCxnSpPr/>
          <p:nvPr userDrawn="1"/>
        </p:nvCxnSpPr>
        <p:spPr>
          <a:xfrm>
            <a:off x="260350" y="-187203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>
            <a:off x="260350" y="5128988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4876801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</p:spTree>
    <p:extLst>
      <p:ext uri="{BB962C8B-B14F-4D97-AF65-F5344CB8AC3E}">
        <p14:creationId xmlns:p14="http://schemas.microsoft.com/office/powerpoint/2010/main" val="2296384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4303714" y="0"/>
            <a:ext cx="3499859" cy="488473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add Image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6221676" y="0"/>
            <a:ext cx="2921000" cy="4889255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1416" y="254000"/>
            <a:ext cx="3835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4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</a:p>
        </p:txBody>
      </p:sp>
      <p:sp>
        <p:nvSpPr>
          <p:cNvPr id="24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26059" y="2231277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2141" y="2496914"/>
            <a:ext cx="3310548" cy="502381"/>
          </a:xfrm>
          <a:prstGeom prst="rect">
            <a:avLst/>
          </a:prstGeo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1416" y="1295399"/>
            <a:ext cx="3686630" cy="685801"/>
          </a:xfrm>
          <a:prstGeom prst="rect">
            <a:avLst/>
          </a:prstGeo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602141" y="2281009"/>
            <a:ext cx="3310548" cy="18256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Business Context</a:t>
            </a:r>
          </a:p>
        </p:txBody>
      </p:sp>
      <p:sp>
        <p:nvSpPr>
          <p:cNvPr id="26" name="Text Placeholder 38"/>
          <p:cNvSpPr>
            <a:spLocks noGrp="1"/>
          </p:cNvSpPr>
          <p:nvPr>
            <p:ph type="body" sz="quarter" idx="27" hasCustomPrompt="1"/>
          </p:nvPr>
        </p:nvSpPr>
        <p:spPr>
          <a:xfrm>
            <a:off x="226059" y="3155214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2141" y="3371119"/>
            <a:ext cx="3310548" cy="502381"/>
          </a:xfrm>
          <a:prstGeom prst="rect">
            <a:avLst/>
          </a:prstGeo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02141" y="3155214"/>
            <a:ext cx="3310548" cy="18256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Solution Approach</a:t>
            </a:r>
          </a:p>
        </p:txBody>
      </p:sp>
      <p:sp>
        <p:nvSpPr>
          <p:cNvPr id="35" name="Text Placeholder 38"/>
          <p:cNvSpPr>
            <a:spLocks noGrp="1"/>
          </p:cNvSpPr>
          <p:nvPr>
            <p:ph type="body" sz="quarter" idx="30" hasCustomPrompt="1"/>
          </p:nvPr>
        </p:nvSpPr>
        <p:spPr>
          <a:xfrm>
            <a:off x="226059" y="3994800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02141" y="4247419"/>
            <a:ext cx="3310548" cy="502381"/>
          </a:xfrm>
          <a:prstGeom prst="rect">
            <a:avLst/>
          </a:prstGeo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02141" y="4031514"/>
            <a:ext cx="3310548" cy="18256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baseline="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Benefits Delivered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498663" y="931094"/>
            <a:ext cx="2400140" cy="3131640"/>
          </a:xfrm>
          <a:prstGeom prst="rect">
            <a:avLst/>
          </a:prstGeom>
        </p:spPr>
        <p:txBody>
          <a:bodyPr t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en-US" sz="700" b="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6498663" y="664389"/>
            <a:ext cx="2400140" cy="18256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Value Wipro brings</a:t>
            </a:r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35" hasCustomPrompt="1"/>
          </p:nvPr>
        </p:nvSpPr>
        <p:spPr>
          <a:xfrm>
            <a:off x="6498663" y="4128262"/>
            <a:ext cx="652955" cy="650994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buFontTx/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View video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9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Box 59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61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0539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1416" y="254000"/>
            <a:ext cx="5245100" cy="5588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4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Team structure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8232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0" name="Pladsholder til tekst 62"/>
          <p:cNvSpPr>
            <a:spLocks noGrp="1"/>
          </p:cNvSpPr>
          <p:nvPr>
            <p:ph type="body" sz="quarter" idx="30" hasCustomPrompt="1"/>
          </p:nvPr>
        </p:nvSpPr>
        <p:spPr>
          <a:xfrm>
            <a:off x="382322" y="1937202"/>
            <a:ext cx="1727200" cy="2306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1" name="Pladsholder til tekst 63"/>
          <p:cNvSpPr>
            <a:spLocks noGrp="1"/>
          </p:cNvSpPr>
          <p:nvPr>
            <p:ph type="body" sz="quarter" idx="31" hasCustomPrompt="1"/>
          </p:nvPr>
        </p:nvSpPr>
        <p:spPr>
          <a:xfrm>
            <a:off x="382322" y="2188787"/>
            <a:ext cx="1727200" cy="2181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33" name="Picture Placeholder 9"/>
          <p:cNvSpPr>
            <a:spLocks noGrp="1"/>
          </p:cNvSpPr>
          <p:nvPr>
            <p:ph type="pic" sz="quarter" idx="33" hasCustomPrompt="1"/>
          </p:nvPr>
        </p:nvSpPr>
        <p:spPr>
          <a:xfrm>
            <a:off x="260549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4" name="Pladsholder til tekst 62"/>
          <p:cNvSpPr>
            <a:spLocks noGrp="1"/>
          </p:cNvSpPr>
          <p:nvPr>
            <p:ph type="body" sz="quarter" idx="34" hasCustomPrompt="1"/>
          </p:nvPr>
        </p:nvSpPr>
        <p:spPr>
          <a:xfrm>
            <a:off x="2605492" y="1937202"/>
            <a:ext cx="1727200" cy="2306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5" name="Pladsholder til tekst 63"/>
          <p:cNvSpPr>
            <a:spLocks noGrp="1"/>
          </p:cNvSpPr>
          <p:nvPr>
            <p:ph type="body" sz="quarter" idx="35" hasCustomPrompt="1"/>
          </p:nvPr>
        </p:nvSpPr>
        <p:spPr>
          <a:xfrm>
            <a:off x="2605492" y="2188787"/>
            <a:ext cx="1727200" cy="2181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37" name="Picture Placeholder 9"/>
          <p:cNvSpPr>
            <a:spLocks noGrp="1"/>
          </p:cNvSpPr>
          <p:nvPr>
            <p:ph type="pic" sz="quarter" idx="37" hasCustomPrompt="1"/>
          </p:nvPr>
        </p:nvSpPr>
        <p:spPr>
          <a:xfrm>
            <a:off x="482866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8" name="Pladsholder til tekst 62"/>
          <p:cNvSpPr>
            <a:spLocks noGrp="1"/>
          </p:cNvSpPr>
          <p:nvPr>
            <p:ph type="body" sz="quarter" idx="38" hasCustomPrompt="1"/>
          </p:nvPr>
        </p:nvSpPr>
        <p:spPr>
          <a:xfrm>
            <a:off x="4828662" y="1937202"/>
            <a:ext cx="1727200" cy="2306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9" name="Pladsholder til tekst 63"/>
          <p:cNvSpPr>
            <a:spLocks noGrp="1"/>
          </p:cNvSpPr>
          <p:nvPr>
            <p:ph type="body" sz="quarter" idx="39" hasCustomPrompt="1"/>
          </p:nvPr>
        </p:nvSpPr>
        <p:spPr>
          <a:xfrm>
            <a:off x="4828662" y="2188787"/>
            <a:ext cx="1727200" cy="2181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41" name="Picture Placeholder 9"/>
          <p:cNvSpPr>
            <a:spLocks noGrp="1"/>
          </p:cNvSpPr>
          <p:nvPr>
            <p:ph type="pic" sz="quarter" idx="41" hasCustomPrompt="1"/>
          </p:nvPr>
        </p:nvSpPr>
        <p:spPr>
          <a:xfrm>
            <a:off x="705183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42" name="Pladsholder til tekst 62"/>
          <p:cNvSpPr>
            <a:spLocks noGrp="1"/>
          </p:cNvSpPr>
          <p:nvPr>
            <p:ph type="body" sz="quarter" idx="42" hasCustomPrompt="1"/>
          </p:nvPr>
        </p:nvSpPr>
        <p:spPr>
          <a:xfrm>
            <a:off x="7051832" y="1937202"/>
            <a:ext cx="1727200" cy="2306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  <a:p>
            <a:endParaRPr lang="en-GB" dirty="0"/>
          </a:p>
        </p:txBody>
      </p:sp>
      <p:sp>
        <p:nvSpPr>
          <p:cNvPr id="43" name="Pladsholder til tekst 63"/>
          <p:cNvSpPr>
            <a:spLocks noGrp="1"/>
          </p:cNvSpPr>
          <p:nvPr>
            <p:ph type="body" sz="quarter" idx="43" hasCustomPrompt="1"/>
          </p:nvPr>
        </p:nvSpPr>
        <p:spPr>
          <a:xfrm>
            <a:off x="7051832" y="2188787"/>
            <a:ext cx="1727200" cy="2181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62" name="Picture Placeholder 9"/>
          <p:cNvSpPr>
            <a:spLocks noGrp="1"/>
          </p:cNvSpPr>
          <p:nvPr>
            <p:ph type="pic" sz="quarter" idx="45" hasCustomPrompt="1"/>
          </p:nvPr>
        </p:nvSpPr>
        <p:spPr>
          <a:xfrm>
            <a:off x="38232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63" name="Pladsholder til tekst 62"/>
          <p:cNvSpPr>
            <a:spLocks noGrp="1"/>
          </p:cNvSpPr>
          <p:nvPr>
            <p:ph type="body" sz="quarter" idx="46" hasCustomPrompt="1"/>
          </p:nvPr>
        </p:nvSpPr>
        <p:spPr>
          <a:xfrm>
            <a:off x="382322" y="3882116"/>
            <a:ext cx="1727200" cy="2306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  <a:p>
            <a:endParaRPr lang="en-GB" dirty="0"/>
          </a:p>
        </p:txBody>
      </p:sp>
      <p:sp>
        <p:nvSpPr>
          <p:cNvPr id="64" name="Pladsholder til tekst 63"/>
          <p:cNvSpPr>
            <a:spLocks noGrp="1"/>
          </p:cNvSpPr>
          <p:nvPr>
            <p:ph type="body" sz="quarter" idx="47" hasCustomPrompt="1"/>
          </p:nvPr>
        </p:nvSpPr>
        <p:spPr>
          <a:xfrm>
            <a:off x="382322" y="4133701"/>
            <a:ext cx="1727200" cy="2181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66" name="Picture Placeholder 9"/>
          <p:cNvSpPr>
            <a:spLocks noGrp="1"/>
          </p:cNvSpPr>
          <p:nvPr>
            <p:ph type="pic" sz="quarter" idx="49" hasCustomPrompt="1"/>
          </p:nvPr>
        </p:nvSpPr>
        <p:spPr>
          <a:xfrm>
            <a:off x="260549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67" name="Pladsholder til tekst 62"/>
          <p:cNvSpPr>
            <a:spLocks noGrp="1"/>
          </p:cNvSpPr>
          <p:nvPr>
            <p:ph type="body" sz="quarter" idx="50" hasCustomPrompt="1"/>
          </p:nvPr>
        </p:nvSpPr>
        <p:spPr>
          <a:xfrm>
            <a:off x="2605492" y="3882116"/>
            <a:ext cx="1727200" cy="2306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68" name="Pladsholder til tekst 63"/>
          <p:cNvSpPr>
            <a:spLocks noGrp="1"/>
          </p:cNvSpPr>
          <p:nvPr>
            <p:ph type="body" sz="quarter" idx="51" hasCustomPrompt="1"/>
          </p:nvPr>
        </p:nvSpPr>
        <p:spPr>
          <a:xfrm>
            <a:off x="2605492" y="4133701"/>
            <a:ext cx="1727200" cy="2181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70" name="Picture Placeholder 9"/>
          <p:cNvSpPr>
            <a:spLocks noGrp="1"/>
          </p:cNvSpPr>
          <p:nvPr>
            <p:ph type="pic" sz="quarter" idx="53" hasCustomPrompt="1"/>
          </p:nvPr>
        </p:nvSpPr>
        <p:spPr>
          <a:xfrm>
            <a:off x="482866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71" name="Pladsholder til tekst 62"/>
          <p:cNvSpPr>
            <a:spLocks noGrp="1"/>
          </p:cNvSpPr>
          <p:nvPr>
            <p:ph type="body" sz="quarter" idx="54" hasCustomPrompt="1"/>
          </p:nvPr>
        </p:nvSpPr>
        <p:spPr>
          <a:xfrm>
            <a:off x="4828662" y="3882116"/>
            <a:ext cx="1727200" cy="2306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72" name="Pladsholder til tekst 63"/>
          <p:cNvSpPr>
            <a:spLocks noGrp="1"/>
          </p:cNvSpPr>
          <p:nvPr>
            <p:ph type="body" sz="quarter" idx="55" hasCustomPrompt="1"/>
          </p:nvPr>
        </p:nvSpPr>
        <p:spPr>
          <a:xfrm>
            <a:off x="4828662" y="4133701"/>
            <a:ext cx="1727200" cy="2181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74" name="Picture Placeholder 9"/>
          <p:cNvSpPr>
            <a:spLocks noGrp="1"/>
          </p:cNvSpPr>
          <p:nvPr>
            <p:ph type="pic" sz="quarter" idx="57" hasCustomPrompt="1"/>
          </p:nvPr>
        </p:nvSpPr>
        <p:spPr>
          <a:xfrm>
            <a:off x="705183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75" name="Pladsholder til tekst 62"/>
          <p:cNvSpPr>
            <a:spLocks noGrp="1"/>
          </p:cNvSpPr>
          <p:nvPr>
            <p:ph type="body" sz="quarter" idx="58" hasCustomPrompt="1"/>
          </p:nvPr>
        </p:nvSpPr>
        <p:spPr>
          <a:xfrm>
            <a:off x="7051832" y="3882116"/>
            <a:ext cx="1727200" cy="2306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76" name="Pladsholder til tekst 63"/>
          <p:cNvSpPr>
            <a:spLocks noGrp="1"/>
          </p:cNvSpPr>
          <p:nvPr>
            <p:ph type="body" sz="quarter" idx="59" hasCustomPrompt="1"/>
          </p:nvPr>
        </p:nvSpPr>
        <p:spPr>
          <a:xfrm>
            <a:off x="7051832" y="4133701"/>
            <a:ext cx="1727200" cy="2181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69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TextBox 72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5" name="Oval 44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1905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cxnSpLocks/>
          </p:cNvCxnSpPr>
          <p:nvPr userDrawn="1"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2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30" name="Pladsholder til tekst 20"/>
          <p:cNvSpPr>
            <a:spLocks noGrp="1"/>
          </p:cNvSpPr>
          <p:nvPr>
            <p:ph type="body" sz="quarter" idx="36" hasCustomPrompt="1"/>
          </p:nvPr>
        </p:nvSpPr>
        <p:spPr>
          <a:xfrm>
            <a:off x="4582711" y="3424147"/>
            <a:ext cx="2782294" cy="138499"/>
          </a:xfrm>
          <a:prstGeom prst="rect">
            <a:avLst/>
          </a:prstGeom>
        </p:spPr>
        <p:txBody>
          <a:bodyPr wrap="square" tIns="0" bIns="0" anchor="ctr">
            <a:spAutoFit/>
          </a:bodyPr>
          <a:lstStyle>
            <a:lvl1pPr marL="0" indent="0">
              <a:buFontTx/>
              <a:buNone/>
              <a:defRPr sz="9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LinkedIn</a:t>
            </a:r>
            <a:r>
              <a:rPr lang="en-GB" spc="11" dirty="0"/>
              <a:t> ID</a:t>
            </a:r>
            <a:endParaRPr lang="en-GB" dirty="0"/>
          </a:p>
        </p:txBody>
      </p:sp>
      <p:sp>
        <p:nvSpPr>
          <p:cNvPr id="31" name="Pladsholder til tekst 22"/>
          <p:cNvSpPr>
            <a:spLocks noGrp="1"/>
          </p:cNvSpPr>
          <p:nvPr>
            <p:ph type="body" sz="quarter" idx="38" hasCustomPrompt="1"/>
          </p:nvPr>
        </p:nvSpPr>
        <p:spPr>
          <a:xfrm>
            <a:off x="4582711" y="3705695"/>
            <a:ext cx="2782294" cy="138499"/>
          </a:xfrm>
          <a:prstGeom prst="rect">
            <a:avLst/>
          </a:prstGeom>
        </p:spPr>
        <p:txBody>
          <a:bodyPr wrap="square" tIns="0" bIns="0" anchor="ctr">
            <a:spAutoFit/>
          </a:bodyPr>
          <a:lstStyle>
            <a:lvl1pPr marL="0" indent="0">
              <a:buFontTx/>
              <a:buNone/>
              <a:defRPr sz="9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Twitter ID</a:t>
            </a:r>
          </a:p>
        </p:txBody>
      </p:sp>
      <p:pic>
        <p:nvPicPr>
          <p:cNvPr id="32" name="Picture 2" descr="Image result for linkedi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65682"/>
            <a:ext cx="263124" cy="26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Image result for twitter logo 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3611980"/>
            <a:ext cx="333624" cy="33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4876801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for your time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804468" y="1709011"/>
            <a:ext cx="2189805" cy="175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18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13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_optional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cxnSpLocks/>
          </p:cNvCxnSpPr>
          <p:nvPr userDrawn="1"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804468" y="1709011"/>
            <a:ext cx="2189805" cy="175217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988107"/>
            <a:ext cx="4876801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for your time</a:t>
            </a:r>
          </a:p>
        </p:txBody>
      </p:sp>
    </p:spTree>
    <p:extLst>
      <p:ext uri="{BB962C8B-B14F-4D97-AF65-F5344CB8AC3E}">
        <p14:creationId xmlns:p14="http://schemas.microsoft.com/office/powerpoint/2010/main" val="1281180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1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4876801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for your time</a:t>
            </a:r>
          </a:p>
        </p:txBody>
      </p:sp>
      <p:sp>
        <p:nvSpPr>
          <p:cNvPr id="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29" name="Pladsholder til tekst 20"/>
          <p:cNvSpPr>
            <a:spLocks noGrp="1"/>
          </p:cNvSpPr>
          <p:nvPr>
            <p:ph type="body" sz="quarter" idx="36" hasCustomPrompt="1"/>
          </p:nvPr>
        </p:nvSpPr>
        <p:spPr>
          <a:xfrm>
            <a:off x="4582711" y="3424147"/>
            <a:ext cx="2782294" cy="138499"/>
          </a:xfrm>
          <a:prstGeom prst="rect">
            <a:avLst/>
          </a:prstGeom>
        </p:spPr>
        <p:txBody>
          <a:bodyPr wrap="square" tIns="0" bIns="0" anchor="ctr">
            <a:spAutoFit/>
          </a:bodyPr>
          <a:lstStyle>
            <a:lvl1pPr marL="0" indent="0">
              <a:buFontTx/>
              <a:buNone/>
              <a:defRPr sz="9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LinkedIn</a:t>
            </a:r>
            <a:r>
              <a:rPr lang="en-GB" spc="11" dirty="0"/>
              <a:t> ID</a:t>
            </a:r>
            <a:endParaRPr lang="en-GB" dirty="0"/>
          </a:p>
        </p:txBody>
      </p:sp>
      <p:sp>
        <p:nvSpPr>
          <p:cNvPr id="30" name="Pladsholder til tekst 22"/>
          <p:cNvSpPr>
            <a:spLocks noGrp="1"/>
          </p:cNvSpPr>
          <p:nvPr>
            <p:ph type="body" sz="quarter" idx="38" hasCustomPrompt="1"/>
          </p:nvPr>
        </p:nvSpPr>
        <p:spPr>
          <a:xfrm>
            <a:off x="4582711" y="3705695"/>
            <a:ext cx="2782294" cy="138499"/>
          </a:xfrm>
          <a:prstGeom prst="rect">
            <a:avLst/>
          </a:prstGeom>
        </p:spPr>
        <p:txBody>
          <a:bodyPr wrap="square" tIns="0" bIns="0" anchor="ctr">
            <a:spAutoFit/>
          </a:bodyPr>
          <a:lstStyle>
            <a:lvl1pPr marL="0" indent="0">
              <a:buFontTx/>
              <a:buNone/>
              <a:defRPr sz="9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Twitter ID</a:t>
            </a:r>
          </a:p>
        </p:txBody>
      </p:sp>
      <p:pic>
        <p:nvPicPr>
          <p:cNvPr id="31" name="Picture 2" descr="Image result for linkedi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65682"/>
            <a:ext cx="263124" cy="26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mage result for twitter logo 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3611980"/>
            <a:ext cx="333624" cy="33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342673" y="1955800"/>
            <a:ext cx="1181100" cy="12319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70754" y="1926880"/>
            <a:ext cx="1645233" cy="131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014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258807"/>
            <a:ext cx="52451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5771" y="1191639"/>
            <a:ext cx="8601530" cy="2540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0" y="63500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0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2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2705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8">
          <p15:clr>
            <a:srgbClr val="FBAE40"/>
          </p15:clr>
        </p15:guide>
        <p15:guide id="2" pos="168">
          <p15:clr>
            <a:srgbClr val="FBAE40"/>
          </p15:clr>
        </p15:guide>
        <p15:guide id="3" pos="5592">
          <p15:clr>
            <a:srgbClr val="FBAE40"/>
          </p15:clr>
        </p15:guide>
        <p15:guide id="4" orient="horz" pos="308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0" y="3348038"/>
            <a:ext cx="3190875" cy="13977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Date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70754" y="1926880"/>
            <a:ext cx="1645233" cy="1316432"/>
          </a:xfrm>
          <a:prstGeom prst="rect">
            <a:avLst/>
          </a:prstGeom>
        </p:spPr>
      </p:pic>
      <p:sp>
        <p:nvSpPr>
          <p:cNvPr id="1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342673" y="1955800"/>
            <a:ext cx="1181100" cy="12319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4876801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</p:spTree>
    <p:extLst>
      <p:ext uri="{BB962C8B-B14F-4D97-AF65-F5344CB8AC3E}">
        <p14:creationId xmlns:p14="http://schemas.microsoft.com/office/powerpoint/2010/main" val="335581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1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779308" y="1470758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28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30668" y="1373094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254000"/>
            <a:ext cx="2191657" cy="519669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/>
              <a:defRPr lang="en-US" sz="24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Agenda</a:t>
            </a:r>
          </a:p>
        </p:txBody>
      </p:sp>
      <p:sp>
        <p:nvSpPr>
          <p:cNvPr id="48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779308" y="1656945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49" name="Text Placeholder 38"/>
          <p:cNvSpPr>
            <a:spLocks noGrp="1"/>
          </p:cNvSpPr>
          <p:nvPr>
            <p:ph type="body" sz="quarter" idx="17" hasCustomPrompt="1"/>
          </p:nvPr>
        </p:nvSpPr>
        <p:spPr>
          <a:xfrm>
            <a:off x="779308" y="2347470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0" name="Text Placeholder 38"/>
          <p:cNvSpPr>
            <a:spLocks noGrp="1"/>
          </p:cNvSpPr>
          <p:nvPr>
            <p:ph type="body" sz="quarter" idx="18" hasCustomPrompt="1"/>
          </p:nvPr>
        </p:nvSpPr>
        <p:spPr>
          <a:xfrm>
            <a:off x="230668" y="2249806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1" name="Text Placeholder 38"/>
          <p:cNvSpPr>
            <a:spLocks noGrp="1"/>
          </p:cNvSpPr>
          <p:nvPr>
            <p:ph type="body" sz="quarter" idx="19" hasCustomPrompt="1"/>
          </p:nvPr>
        </p:nvSpPr>
        <p:spPr>
          <a:xfrm>
            <a:off x="779308" y="2533657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2" name="Text Placeholder 38"/>
          <p:cNvSpPr>
            <a:spLocks noGrp="1"/>
          </p:cNvSpPr>
          <p:nvPr>
            <p:ph type="body" sz="quarter" idx="20" hasCustomPrompt="1"/>
          </p:nvPr>
        </p:nvSpPr>
        <p:spPr>
          <a:xfrm>
            <a:off x="779308" y="3222736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3" name="Text Placeholder 38"/>
          <p:cNvSpPr>
            <a:spLocks noGrp="1"/>
          </p:cNvSpPr>
          <p:nvPr>
            <p:ph type="body" sz="quarter" idx="21" hasCustomPrompt="1"/>
          </p:nvPr>
        </p:nvSpPr>
        <p:spPr>
          <a:xfrm>
            <a:off x="230668" y="3125072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4" name="Text Placeholder 38"/>
          <p:cNvSpPr>
            <a:spLocks noGrp="1"/>
          </p:cNvSpPr>
          <p:nvPr>
            <p:ph type="body" sz="quarter" idx="22" hasCustomPrompt="1"/>
          </p:nvPr>
        </p:nvSpPr>
        <p:spPr>
          <a:xfrm>
            <a:off x="779308" y="3408923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5" name="Text Placeholder 38"/>
          <p:cNvSpPr>
            <a:spLocks noGrp="1"/>
          </p:cNvSpPr>
          <p:nvPr>
            <p:ph type="body" sz="quarter" idx="23" hasCustomPrompt="1"/>
          </p:nvPr>
        </p:nvSpPr>
        <p:spPr>
          <a:xfrm>
            <a:off x="779308" y="4057114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6" name="Text Placeholder 38"/>
          <p:cNvSpPr>
            <a:spLocks noGrp="1"/>
          </p:cNvSpPr>
          <p:nvPr>
            <p:ph type="body" sz="quarter" idx="24" hasCustomPrompt="1"/>
          </p:nvPr>
        </p:nvSpPr>
        <p:spPr>
          <a:xfrm>
            <a:off x="230668" y="3959450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7" name="Text Placeholder 38"/>
          <p:cNvSpPr>
            <a:spLocks noGrp="1"/>
          </p:cNvSpPr>
          <p:nvPr>
            <p:ph type="body" sz="quarter" idx="25" hasCustomPrompt="1"/>
          </p:nvPr>
        </p:nvSpPr>
        <p:spPr>
          <a:xfrm>
            <a:off x="779308" y="4243301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8" name="Text Placeholder 38"/>
          <p:cNvSpPr>
            <a:spLocks noGrp="1"/>
          </p:cNvSpPr>
          <p:nvPr>
            <p:ph type="body" sz="quarter" idx="26" hasCustomPrompt="1"/>
          </p:nvPr>
        </p:nvSpPr>
        <p:spPr>
          <a:xfrm>
            <a:off x="5164271" y="1470758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9" name="Text Placeholder 38"/>
          <p:cNvSpPr>
            <a:spLocks noGrp="1"/>
          </p:cNvSpPr>
          <p:nvPr>
            <p:ph type="body" sz="quarter" idx="27" hasCustomPrompt="1"/>
          </p:nvPr>
        </p:nvSpPr>
        <p:spPr>
          <a:xfrm>
            <a:off x="4615631" y="1373094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60" name="Text Placeholder 38"/>
          <p:cNvSpPr>
            <a:spLocks noGrp="1"/>
          </p:cNvSpPr>
          <p:nvPr>
            <p:ph type="body" sz="quarter" idx="28" hasCustomPrompt="1"/>
          </p:nvPr>
        </p:nvSpPr>
        <p:spPr>
          <a:xfrm>
            <a:off x="5164271" y="1656945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61" name="Text Placeholder 38"/>
          <p:cNvSpPr>
            <a:spLocks noGrp="1"/>
          </p:cNvSpPr>
          <p:nvPr>
            <p:ph type="body" sz="quarter" idx="29" hasCustomPrompt="1"/>
          </p:nvPr>
        </p:nvSpPr>
        <p:spPr>
          <a:xfrm>
            <a:off x="5164271" y="2347470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2" name="Text Placeholder 38"/>
          <p:cNvSpPr>
            <a:spLocks noGrp="1"/>
          </p:cNvSpPr>
          <p:nvPr>
            <p:ph type="body" sz="quarter" idx="30" hasCustomPrompt="1"/>
          </p:nvPr>
        </p:nvSpPr>
        <p:spPr>
          <a:xfrm>
            <a:off x="4615631" y="2249806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3" name="Text Placeholder 38"/>
          <p:cNvSpPr>
            <a:spLocks noGrp="1"/>
          </p:cNvSpPr>
          <p:nvPr>
            <p:ph type="body" sz="quarter" idx="31" hasCustomPrompt="1"/>
          </p:nvPr>
        </p:nvSpPr>
        <p:spPr>
          <a:xfrm>
            <a:off x="5164271" y="2533657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64" name="Text Placeholder 38"/>
          <p:cNvSpPr>
            <a:spLocks noGrp="1"/>
          </p:cNvSpPr>
          <p:nvPr>
            <p:ph type="body" sz="quarter" idx="32" hasCustomPrompt="1"/>
          </p:nvPr>
        </p:nvSpPr>
        <p:spPr>
          <a:xfrm>
            <a:off x="5164271" y="3222736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5" name="Text Placeholder 38"/>
          <p:cNvSpPr>
            <a:spLocks noGrp="1"/>
          </p:cNvSpPr>
          <p:nvPr>
            <p:ph type="body" sz="quarter" idx="33" hasCustomPrompt="1"/>
          </p:nvPr>
        </p:nvSpPr>
        <p:spPr>
          <a:xfrm>
            <a:off x="4615631" y="3125072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6" name="Text Placeholder 38"/>
          <p:cNvSpPr>
            <a:spLocks noGrp="1"/>
          </p:cNvSpPr>
          <p:nvPr>
            <p:ph type="body" sz="quarter" idx="34" hasCustomPrompt="1"/>
          </p:nvPr>
        </p:nvSpPr>
        <p:spPr>
          <a:xfrm>
            <a:off x="5164271" y="3408923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77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TextBox 77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9" name="Shape 257"/>
          <p:cNvSpPr txBox="1">
            <a:spLocks/>
          </p:cNvSpPr>
          <p:nvPr userDrawn="1"/>
        </p:nvSpPr>
        <p:spPr>
          <a:xfrm>
            <a:off x="8872383" y="4933519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69" name="Group 68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71" name="Oval 70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787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8" r="7914"/>
          <a:stretch/>
        </p:blipFill>
        <p:spPr>
          <a:xfrm>
            <a:off x="2657347" y="0"/>
            <a:ext cx="6489052" cy="47000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22446" y="428217"/>
            <a:ext cx="1052514" cy="842169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22446" y="1652785"/>
            <a:ext cx="5534025" cy="183793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6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breaker </a:t>
            </a:r>
            <a:br>
              <a:rPr lang="en-US" dirty="0"/>
            </a:br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391712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8" r="7914"/>
          <a:stretch/>
        </p:blipFill>
        <p:spPr>
          <a:xfrm>
            <a:off x="2657347" y="0"/>
            <a:ext cx="6489052" cy="47000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22446" y="428217"/>
            <a:ext cx="1052514" cy="842169"/>
          </a:xfrm>
          <a:prstGeom prst="rect">
            <a:avLst/>
          </a:prstGeom>
        </p:spPr>
      </p:pic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544169" y="508000"/>
            <a:ext cx="647700" cy="6731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222446" y="1652785"/>
            <a:ext cx="5534025" cy="183793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6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breaker </a:t>
            </a:r>
            <a:br>
              <a:rPr lang="en-US" dirty="0"/>
            </a:br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440591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 with Client/Partner logo &amp; Optional B/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657347" y="-10885"/>
            <a:ext cx="6489051" cy="47000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22446" y="428217"/>
            <a:ext cx="1052514" cy="842169"/>
          </a:xfrm>
          <a:prstGeom prst="rect">
            <a:avLst/>
          </a:prstGeom>
        </p:spPr>
      </p:pic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544169" y="508000"/>
            <a:ext cx="647700" cy="6731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22446" y="1652785"/>
            <a:ext cx="5534025" cy="183793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6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breaker </a:t>
            </a:r>
            <a:br>
              <a:rPr lang="en-US" dirty="0"/>
            </a:br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903301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8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 without image and with Client/Partner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Connector 12">
            <a:extLst>
              <a:ext uri="{FF2B5EF4-FFF2-40B4-BE49-F238E27FC236}">
                <a16:creationId xmlns="" xmlns:a16="http://schemas.microsoft.com/office/drawing/2014/main" id="{FECE77BF-4C77-4BB4-A830-AE75AA14F2B0}"/>
              </a:ext>
            </a:extLst>
          </p:cNvPr>
          <p:cNvSpPr/>
          <p:nvPr userDrawn="1"/>
        </p:nvSpPr>
        <p:spPr>
          <a:xfrm>
            <a:off x="174625" y="165100"/>
            <a:ext cx="4813300" cy="4813300"/>
          </a:xfrm>
          <a:prstGeom prst="flowChartConnector">
            <a:avLst/>
          </a:prstGeom>
          <a:solidFill>
            <a:srgbClr val="A5CF4C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 err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47" y="3844395"/>
            <a:ext cx="1306800" cy="10973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820557" y="12573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dirty="0"/>
              <a:t>Section breaker </a:t>
            </a:r>
            <a:br>
              <a:rPr lang="en-US" dirty="0"/>
            </a:br>
            <a:r>
              <a:rPr lang="en-US" dirty="0"/>
              <a:t>text here</a:t>
            </a:r>
            <a:endParaRPr lang="en-US" sz="3600" u="sng" dirty="0">
              <a:latin typeface="+mn-lt"/>
              <a:cs typeface="Arial"/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87340" y="4076700"/>
            <a:ext cx="647700" cy="6731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91B4E6B8-E33D-4F57-8761-2AD45AED8B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557" y="2654300"/>
            <a:ext cx="4318000" cy="381000"/>
          </a:xfrm>
        </p:spPr>
        <p:txBody>
          <a:bodyPr lIns="0" tIns="0" rIns="45720" bIns="0" anchor="ctr" anchorCtr="0">
            <a:noAutofit/>
          </a:bodyPr>
          <a:lstStyle>
            <a:lvl1pPr marL="15394" indent="0" algn="l">
              <a:buNone/>
              <a:defRPr lang="en-US" sz="1200" b="1" spc="6" smtClean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86844" lvl="0" indent="-171450" defTabSz="1828800">
              <a:lnSpc>
                <a:spcPct val="100000"/>
              </a:lnSpc>
              <a:spcBef>
                <a:spcPts val="0"/>
              </a:spcBef>
            </a:pP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Sub 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="" xmlns:a16="http://schemas.microsoft.com/office/drawing/2014/main" id="{AE6A25CF-06C0-4A3E-A8A9-A077809B5C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557" y="3111500"/>
            <a:ext cx="4051300" cy="508000"/>
          </a:xfrm>
        </p:spPr>
        <p:txBody>
          <a:bodyPr lIns="0" tIns="0" rIns="45720" bIns="0" anchor="ctr" anchorCtr="0">
            <a:noAutofit/>
          </a:bodyPr>
          <a:lstStyle>
            <a:lvl1pPr marL="15394" indent="0" algn="l">
              <a:spcBef>
                <a:spcPts val="0"/>
              </a:spcBef>
              <a:buNone/>
              <a:defRPr lang="en-US" sz="1050" b="0" spc="6" smtClean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Morbi at mi </a:t>
            </a:r>
            <a:r>
              <a:rPr lang="en-US" dirty="0" err="1"/>
              <a:t>suscipit</a:t>
            </a:r>
            <a:r>
              <a:rPr lang="en-US" dirty="0"/>
              <a:t>,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9269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Breaker without image and with Client/Partner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Connector 12">
            <a:extLst>
              <a:ext uri="{FF2B5EF4-FFF2-40B4-BE49-F238E27FC236}">
                <a16:creationId xmlns="" xmlns:a16="http://schemas.microsoft.com/office/drawing/2014/main" id="{FECE77BF-4C77-4BB4-A830-AE75AA14F2B0}"/>
              </a:ext>
            </a:extLst>
          </p:cNvPr>
          <p:cNvSpPr/>
          <p:nvPr userDrawn="1"/>
        </p:nvSpPr>
        <p:spPr>
          <a:xfrm>
            <a:off x="174625" y="165100"/>
            <a:ext cx="4813300" cy="4813300"/>
          </a:xfrm>
          <a:prstGeom prst="flowChartConnector">
            <a:avLst/>
          </a:prstGeom>
          <a:solidFill>
            <a:srgbClr val="00B49D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100" dirty="0" err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47" y="3844395"/>
            <a:ext cx="1306800" cy="10973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820557" y="12573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dirty="0"/>
              <a:t>Section breaker </a:t>
            </a:r>
            <a:br>
              <a:rPr lang="en-US" dirty="0"/>
            </a:br>
            <a:r>
              <a:rPr lang="en-US" dirty="0"/>
              <a:t>text here</a:t>
            </a:r>
            <a:endParaRPr lang="en-US" sz="3600" u="sng" dirty="0">
              <a:latin typeface="+mn-lt"/>
              <a:cs typeface="Arial"/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87340" y="4076700"/>
            <a:ext cx="647700" cy="6731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91B4E6B8-E33D-4F57-8761-2AD45AED8B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557" y="2654300"/>
            <a:ext cx="4318000" cy="381000"/>
          </a:xfrm>
        </p:spPr>
        <p:txBody>
          <a:bodyPr lIns="0" tIns="0" rIns="45720" bIns="0" anchor="ctr" anchorCtr="0">
            <a:noAutofit/>
          </a:bodyPr>
          <a:lstStyle>
            <a:lvl1pPr marL="15394" indent="0" algn="l">
              <a:buNone/>
              <a:defRPr lang="en-US" sz="1050" b="1" spc="6" smtClean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86844" lvl="0" indent="-171450" defTabSz="1828800">
              <a:lnSpc>
                <a:spcPct val="100000"/>
              </a:lnSpc>
              <a:spcBef>
                <a:spcPts val="0"/>
              </a:spcBef>
            </a:pP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Sub 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="" xmlns:a16="http://schemas.microsoft.com/office/drawing/2014/main" id="{AE6A25CF-06C0-4A3E-A8A9-A077809B5C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557" y="3111500"/>
            <a:ext cx="4051300" cy="508000"/>
          </a:xfrm>
        </p:spPr>
        <p:txBody>
          <a:bodyPr lIns="0" tIns="0" rIns="45720" bIns="0" anchor="ctr" anchorCtr="0">
            <a:noAutofit/>
          </a:bodyPr>
          <a:lstStyle>
            <a:lvl1pPr marL="15394" indent="0" algn="l">
              <a:spcBef>
                <a:spcPts val="0"/>
              </a:spcBef>
              <a:buNone/>
              <a:defRPr lang="en-US" sz="1050" b="0" spc="6" smtClean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Morbi at mi </a:t>
            </a:r>
            <a:r>
              <a:rPr lang="en-US" dirty="0" err="1"/>
              <a:t>suscipit</a:t>
            </a:r>
            <a:r>
              <a:rPr lang="en-US" dirty="0"/>
              <a:t>,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7749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019" y="256032"/>
            <a:ext cx="3200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lvl="0" eaLnBrk="0" hangingPunct="0">
              <a:spcBef>
                <a:spcPct val="20000"/>
              </a:spcBef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9" name="Text Placeholder 2">
            <a:extLst>
              <a:ext uri="{FF2B5EF4-FFF2-40B4-BE49-F238E27FC236}">
                <a16:creationId xmlns="" xmlns:a16="http://schemas.microsoft.com/office/drawing/2014/main" id="{54B42DF9-61F4-47A2-888A-00F196B7D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19" y="1248937"/>
            <a:ext cx="8627806" cy="3484555"/>
          </a:xfrm>
          <a:prstGeom prst="rect">
            <a:avLst/>
          </a:prstGeom>
        </p:spPr>
        <p:txBody>
          <a:bodyPr lIns="45720" tIns="45720" rIns="45720" bIns="4572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MSIPCMContentMarking" descr="{&quot;HashCode&quot;:-1477458873,&quot;Placement&quot;:&quot;Footer&quot;}">
            <a:extLst>
              <a:ext uri="{FF2B5EF4-FFF2-40B4-BE49-F238E27FC236}">
                <a16:creationId xmlns="" xmlns:a16="http://schemas.microsoft.com/office/drawing/2014/main" id="{282D7095-C81B-4A7B-BCD6-D9438D1A392C}"/>
              </a:ext>
            </a:extLst>
          </p:cNvPr>
          <p:cNvSpPr txBox="1"/>
          <p:nvPr userDrawn="1"/>
        </p:nvSpPr>
        <p:spPr>
          <a:xfrm>
            <a:off x="3820709" y="49416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Sensitivity: Internal &amp; Restricted</a:t>
            </a:r>
            <a:endParaRPr lang="en-US" sz="700" dirty="0" err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0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  <p:sldLayoutId id="2147483769" r:id="rId19"/>
    <p:sldLayoutId id="2147483770" r:id="rId20"/>
    <p:sldLayoutId id="2147483771" r:id="rId21"/>
    <p:sldLayoutId id="2147483772" r:id="rId22"/>
    <p:sldLayoutId id="2147483773" r:id="rId23"/>
    <p:sldLayoutId id="2147483774" r:id="rId24"/>
    <p:sldLayoutId id="2147483775" r:id="rId25"/>
  </p:sldLayoutIdLst>
  <p:hf hdr="0"/>
  <p:txStyles>
    <p:titleStyle>
      <a:lvl1pPr marL="0" algn="l" defTabSz="457200" rtl="0" eaLnBrk="1" latinLnBrk="0" hangingPunct="1">
        <a:lnSpc>
          <a:spcPct val="98000"/>
        </a:lnSpc>
        <a:spcBef>
          <a:spcPct val="0"/>
        </a:spcBef>
        <a:buNone/>
        <a:tabLst>
          <a:tab pos="457200" algn="l"/>
        </a:tabLst>
        <a:defRPr lang="en-US" sz="2400" b="1" u="none" kern="1200" dirty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231775" indent="-231775" algn="l" defTabSz="457200" rtl="0" eaLnBrk="1" latinLnBrk="0" hangingPunct="1">
        <a:spcBef>
          <a:spcPts val="600"/>
        </a:spcBef>
        <a:buClr>
          <a:srgbClr val="00B0F0"/>
        </a:buClr>
        <a:buFont typeface="Arial" panose="020B0604020202020204" pitchFamily="34" charset="0"/>
        <a:buChar char="•"/>
        <a:defRPr kumimoji="0" lang="en-US" sz="20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858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2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430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1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02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050" b="0" i="0" u="none" strike="noStrike" kern="1200" cap="none" spc="0" normalizeH="0" baseline="0" noProof="0" dirty="0">
          <a:ln>
            <a:noFill/>
          </a:ln>
          <a:solidFill>
            <a:schemeClr val="accent2"/>
          </a:solidFill>
          <a:effectLst/>
          <a:uLnTx/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Object-Oriented </a:t>
            </a:r>
            <a:r>
              <a:rPr lang="en-US" dirty="0"/>
              <a:t>programming</a:t>
            </a:r>
            <a:r>
              <a:rPr lang="en-US" b="0" dirty="0"/>
              <a:t> (</a:t>
            </a:r>
            <a:r>
              <a:rPr lang="en-US" dirty="0"/>
              <a:t>OOP</a:t>
            </a:r>
            <a:r>
              <a:rPr lang="en-US" b="0" dirty="0"/>
              <a:t>) 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43898" y="4142792"/>
            <a:ext cx="15215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Edson Cruz</a:t>
            </a:r>
          </a:p>
          <a:p>
            <a:pPr algn="ctr"/>
            <a:r>
              <a:rPr lang="pt-BR" sz="1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edson.cruz@wipro.com</a:t>
            </a:r>
            <a:endParaRPr lang="en-US" sz="1000" dirty="0" err="1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3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22171" y="267478"/>
            <a:ext cx="2622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Duck Simulator</a:t>
            </a:r>
            <a:endParaRPr lang="en-US" sz="2800" dirty="0" err="1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278" y="1653364"/>
            <a:ext cx="801810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Precisamos de um simulador de patos que simule os comportamentos dos três tipos de patos seguintes:</a:t>
            </a:r>
            <a:br>
              <a:rPr lang="pt-BR" sz="11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11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pt-BR" sz="11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Duck</a:t>
            </a:r>
            <a:r>
              <a:rPr lang="pt-BR" sz="11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Como é um pato de verdade, ele é capaz de grasnar, nadar e voar;</a:t>
            </a:r>
          </a:p>
          <a:p>
            <a:pPr marL="171450" indent="-171450">
              <a:buFontTx/>
              <a:buChar char="-"/>
            </a:pPr>
            <a:r>
              <a:rPr lang="pt-BR" sz="11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Electronic Duck</a:t>
            </a:r>
            <a:r>
              <a:rPr lang="pt-BR" sz="11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Por ser eletrônico, ele é pode de grasnar e nadar, mas não consegue voar;</a:t>
            </a:r>
          </a:p>
          <a:p>
            <a:pPr marL="171450" indent="-171450">
              <a:buFontTx/>
              <a:buChar char="-"/>
            </a:pPr>
            <a:r>
              <a:rPr lang="pt-BR" sz="11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Rubber Duck</a:t>
            </a:r>
            <a:r>
              <a:rPr lang="pt-BR" sz="11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 pato de borracha é o menos capaz de realizar ações, ele pode grasnar, mas não pode nadar e voar.</a:t>
            </a:r>
            <a:endParaRPr lang="en-US" sz="1100" dirty="0" err="1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278" y="3256961"/>
            <a:ext cx="836158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os conhecimentos adquiridos com OOP, crie o Duck Simulator em Java.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Devo conseguir chamar as ações dos patos, e no console deve ser impresso se ele conseguiu realização a ação ou não.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há apenas uma solução possível e certa, faça como achar melhor.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Podem haver soluções mais avançadas que envolvem coisas que ainda não vimos, portanto use o conhecimento que você tem.</a:t>
            </a:r>
          </a:p>
        </p:txBody>
      </p:sp>
    </p:spTree>
    <p:extLst>
      <p:ext uri="{BB962C8B-B14F-4D97-AF65-F5344CB8AC3E}">
        <p14:creationId xmlns:p14="http://schemas.microsoft.com/office/powerpoint/2010/main" val="250887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22171" y="267478"/>
            <a:ext cx="2622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Duck Simulator</a:t>
            </a:r>
            <a:endParaRPr lang="en-US" sz="2800" dirty="0" err="1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677" y="867111"/>
            <a:ext cx="6655837" cy="405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9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71866" y="1590359"/>
            <a:ext cx="39629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https://github.com/edsoncruz/oop/tree/master/DuckSimulator</a:t>
            </a:r>
            <a:endParaRPr lang="en-US" sz="11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73079" y="604315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dirty="0" smtClean="0">
                <a:solidFill>
                  <a:schemeClr val="tx2"/>
                </a:solidFill>
                <a:latin typeface="Source Serif Pro"/>
              </a:rPr>
              <a:t>Source Code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725236"/>
      </p:ext>
    </p:extLst>
  </p:cSld>
  <p:clrMapOvr>
    <a:masterClrMapping/>
  </p:clrMapOvr>
</p:sld>
</file>

<file path=ppt/theme/theme1.xml><?xml version="1.0" encoding="utf-8"?>
<a:theme xmlns:a="http://schemas.openxmlformats.org/drawingml/2006/main" name="Wipro Standard PPT Theme">
  <a:themeElements>
    <a:clrScheme name="Wipro Brand Colors">
      <a:dk1>
        <a:srgbClr val="000000"/>
      </a:dk1>
      <a:lt1>
        <a:srgbClr val="FFFFFF"/>
      </a:lt1>
      <a:dk2>
        <a:srgbClr val="0E3570"/>
      </a:dk2>
      <a:lt2>
        <a:srgbClr val="6F2C91"/>
      </a:lt2>
      <a:accent1>
        <a:srgbClr val="0089CF"/>
      </a:accent1>
      <a:accent2>
        <a:srgbClr val="646363"/>
      </a:accent2>
      <a:accent3>
        <a:srgbClr val="A5CF4C"/>
      </a:accent3>
      <a:accent4>
        <a:srgbClr val="FDB913"/>
      </a:accent4>
      <a:accent5>
        <a:srgbClr val="ED1C24"/>
      </a:accent5>
      <a:accent6>
        <a:srgbClr val="00B49D"/>
      </a:accent6>
      <a:hlink>
        <a:srgbClr val="646363"/>
      </a:hlink>
      <a:folHlink>
        <a:srgbClr val="64636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 w="3175">
          <a:solidFill>
            <a:schemeClr val="accent2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100" dirty="0" err="1" smtClean="0">
            <a:solidFill>
              <a:schemeClr val="accent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2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100" dirty="0" err="1" smtClean="0">
            <a:solidFill>
              <a:schemeClr val="accent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pro_Corp_Presentation_Template_v1" id="{E7A5E2AD-FD5C-456E-BFA0-7B33A512E634}" vid="{93CBEC8F-57BF-4DEC-B1C9-35A407F4728A}"/>
    </a:ext>
  </a:extLst>
</a:theme>
</file>

<file path=ppt/theme/theme2.xml><?xml version="1.0" encoding="utf-8"?>
<a:theme xmlns:a="http://schemas.openxmlformats.org/drawingml/2006/main" name="Office Them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0">
      <a:majorFont>
        <a:latin typeface="Mark Offc For MC Light"/>
        <a:ea typeface=""/>
        <a:cs typeface=""/>
      </a:majorFont>
      <a:minorFont>
        <a:latin typeface="MarkForMC Nrw P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0">
      <a:majorFont>
        <a:latin typeface="Mark Offc For MC Light"/>
        <a:ea typeface=""/>
        <a:cs typeface=""/>
      </a:majorFont>
      <a:minorFont>
        <a:latin typeface="MarkForMC Nrw P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F2869AB-A7E6-49DA-B356-DAF3EDC1EE6B}">
  <we:reference id="ff1b65c4-be5a-40bc-9967-5937b8daad41" version="1.0.0.1" store="EXCatalog" storeType="EXCatalog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84474C95CBF74C88201EFCA951A1B4" ma:contentTypeVersion="9" ma:contentTypeDescription="Create a new document." ma:contentTypeScope="" ma:versionID="5401ba7fd5a7ea0580cebf89f896054b">
  <xsd:schema xmlns:xsd="http://www.w3.org/2001/XMLSchema" xmlns:xs="http://www.w3.org/2001/XMLSchema" xmlns:p="http://schemas.microsoft.com/office/2006/metadata/properties" xmlns:ns2="201dd081-eb63-4587-ab60-114fa356616c" xmlns:ns3="c5d54e04-45db-4d08-8354-040feaf1b19a" targetNamespace="http://schemas.microsoft.com/office/2006/metadata/properties" ma:root="true" ma:fieldsID="a71bb5d6dadb41ef24d6528cf840939c" ns2:_="" ns3:_="">
    <xsd:import namespace="201dd081-eb63-4587-ab60-114fa356616c"/>
    <xsd:import namespace="c5d54e04-45db-4d08-8354-040feaf1b1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dd081-eb63-4587-ab60-114fa35661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d54e04-45db-4d08-8354-040feaf1b19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75A016-EBD3-43B5-858A-3302530CFE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6A096C-E340-423F-89BC-67E4DBBCA0A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12D3E3D-F24B-4F0C-8FC4-E10F7D74CB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dd081-eb63-4587-ab60-114fa356616c"/>
    <ds:schemaRef ds:uri="c5d54e04-45db-4d08-8354-040feaf1b1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Edson Cruz Team Structure</Template>
  <TotalTime>0</TotalTime>
  <Words>104</Words>
  <Application>Microsoft Office PowerPoint</Application>
  <PresentationFormat>On-screen Show (16:9)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Mark Offc For MC</vt:lpstr>
      <vt:lpstr>Source Serif Pro</vt:lpstr>
      <vt:lpstr>Wingdings</vt:lpstr>
      <vt:lpstr>Wipro Standard PPT Theme</vt:lpstr>
      <vt:lpstr>Object-Oriented programming (OOP) 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2021-02-04T18:33:58Z</dcterms:created>
  <dcterms:modified xsi:type="dcterms:W3CDTF">2021-03-11T14:24:30Z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c_template_date">
    <vt:lpwstr>20191108</vt:lpwstr>
  </property>
  <property fmtid="{D5CDD505-2E9C-101B-9397-08002B2CF9AE}" pid="3" name="MSIP_Label_b9a70571-31c6-4603-80c1-ef2fb871a62a_Enabled">
    <vt:lpwstr>True</vt:lpwstr>
  </property>
  <property fmtid="{D5CDD505-2E9C-101B-9397-08002B2CF9AE}" pid="4" name="MSIP_Label_b9a70571-31c6-4603-80c1-ef2fb871a62a_SiteId">
    <vt:lpwstr>258ac4e4-146a-411e-9dc8-79a9e12fd6da</vt:lpwstr>
  </property>
  <property fmtid="{D5CDD505-2E9C-101B-9397-08002B2CF9AE}" pid="5" name="MSIP_Label_b9a70571-31c6-4603-80c1-ef2fb871a62a_Owner">
    <vt:lpwstr>tanand3@wipro.com</vt:lpwstr>
  </property>
  <property fmtid="{D5CDD505-2E9C-101B-9397-08002B2CF9AE}" pid="6" name="MSIP_Label_b9a70571-31c6-4603-80c1-ef2fb871a62a_SetDate">
    <vt:lpwstr>2020-05-29T11:03:56.8111722Z</vt:lpwstr>
  </property>
  <property fmtid="{D5CDD505-2E9C-101B-9397-08002B2CF9AE}" pid="7" name="MSIP_Label_b9a70571-31c6-4603-80c1-ef2fb871a62a_Name">
    <vt:lpwstr>Internal and Restricted</vt:lpwstr>
  </property>
  <property fmtid="{D5CDD505-2E9C-101B-9397-08002B2CF9AE}" pid="8" name="MSIP_Label_b9a70571-31c6-4603-80c1-ef2fb871a62a_Application">
    <vt:lpwstr>Microsoft Azure Information Protection</vt:lpwstr>
  </property>
  <property fmtid="{D5CDD505-2E9C-101B-9397-08002B2CF9AE}" pid="9" name="MSIP_Label_b9a70571-31c6-4603-80c1-ef2fb871a62a_ActionId">
    <vt:lpwstr>21121050-3902-4da3-a6d9-642c1b9c7442</vt:lpwstr>
  </property>
  <property fmtid="{D5CDD505-2E9C-101B-9397-08002B2CF9AE}" pid="10" name="MSIP_Label_b9a70571-31c6-4603-80c1-ef2fb871a62a_Extended_MSFT_Method">
    <vt:lpwstr>Automatic</vt:lpwstr>
  </property>
  <property fmtid="{D5CDD505-2E9C-101B-9397-08002B2CF9AE}" pid="11" name="Sensitivity">
    <vt:lpwstr>Internal and Restricted</vt:lpwstr>
  </property>
  <property fmtid="{D5CDD505-2E9C-101B-9397-08002B2CF9AE}" pid="12" name="ContentTypeId">
    <vt:lpwstr>0x0101004084474C95CBF74C88201EFCA951A1B4</vt:lpwstr>
  </property>
</Properties>
</file>