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3679487" cy="10799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3640" y="2526840"/>
            <a:ext cx="123112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3640" y="5798160"/>
            <a:ext cx="123112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3640" y="252684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991920" y="252684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3640" y="579816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991920" y="579816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3640" y="2526840"/>
            <a:ext cx="39639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846320" y="2526840"/>
            <a:ext cx="39639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008640" y="2526840"/>
            <a:ext cx="39639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3640" y="5798160"/>
            <a:ext cx="39639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846320" y="5798160"/>
            <a:ext cx="39639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9008640" y="5798160"/>
            <a:ext cx="39639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83640" y="2526840"/>
            <a:ext cx="12311280" cy="626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83640" y="2526840"/>
            <a:ext cx="1231128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3640" y="2526840"/>
            <a:ext cx="600768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991920" y="2526840"/>
            <a:ext cx="600768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026000" y="1767600"/>
            <a:ext cx="11626920" cy="1742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3640" y="252684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991920" y="2526840"/>
            <a:ext cx="600768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83640" y="579816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3640" y="2526840"/>
            <a:ext cx="600768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991920" y="252684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991920" y="579816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3640" y="252684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991920" y="2526840"/>
            <a:ext cx="60076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3640" y="5798160"/>
            <a:ext cx="123112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26000" y="1767600"/>
            <a:ext cx="11626920" cy="37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6801840" y="3147840"/>
            <a:ext cx="981000" cy="38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6801840" y="3736440"/>
            <a:ext cx="981000" cy="38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6807600" y="4334040"/>
            <a:ext cx="981000" cy="38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6808680" y="4927320"/>
            <a:ext cx="981000" cy="38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 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6808680" y="5528880"/>
            <a:ext cx="981000" cy="38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 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6808680" y="6122160"/>
            <a:ext cx="981000" cy="38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3499560" y="5331960"/>
            <a:ext cx="1224720" cy="541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OWTs 6, 7, and 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6808680" y="6715440"/>
            <a:ext cx="981000" cy="38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 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6808680" y="7292520"/>
            <a:ext cx="981000" cy="387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OWT 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3027240" y="3750120"/>
            <a:ext cx="2156760" cy="539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a69e"/>
              </a:gs>
              <a:gs pos="100000">
                <a:srgbClr val="d59a91"/>
              </a:gs>
            </a:gsLst>
            <a:lin ang="5400000"/>
          </a:gradFill>
          <a:ln>
            <a:solidFill>
              <a:srgbClr val="b64614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SVMC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Shape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classification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 flipV="1">
            <a:off x="5184720" y="3340440"/>
            <a:ext cx="1616760" cy="6775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CustomShape 12"/>
          <p:cNvSpPr/>
          <p:nvPr/>
        </p:nvSpPr>
        <p:spPr>
          <a:xfrm flipV="1">
            <a:off x="5184720" y="3929040"/>
            <a:ext cx="1616760" cy="889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13"/>
          <p:cNvSpPr/>
          <p:nvPr/>
        </p:nvSpPr>
        <p:spPr>
          <a:xfrm>
            <a:off x="5184720" y="4020120"/>
            <a:ext cx="1622160" cy="5068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" name="CustomShape 14"/>
          <p:cNvSpPr/>
          <p:nvPr/>
        </p:nvSpPr>
        <p:spPr>
          <a:xfrm>
            <a:off x="5184720" y="4020120"/>
            <a:ext cx="1623600" cy="11001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" name="CustomShape 15"/>
          <p:cNvSpPr/>
          <p:nvPr/>
        </p:nvSpPr>
        <p:spPr>
          <a:xfrm flipV="1">
            <a:off x="5271120" y="6315120"/>
            <a:ext cx="1537200" cy="6483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" name="CustomShape 16"/>
          <p:cNvSpPr/>
          <p:nvPr/>
        </p:nvSpPr>
        <p:spPr>
          <a:xfrm>
            <a:off x="5184720" y="4020120"/>
            <a:ext cx="1623600" cy="17017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CustomShape 17"/>
          <p:cNvSpPr/>
          <p:nvPr/>
        </p:nvSpPr>
        <p:spPr>
          <a:xfrm>
            <a:off x="2953440" y="6694920"/>
            <a:ext cx="2316600" cy="539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a69e"/>
              </a:gs>
              <a:gs pos="100000">
                <a:srgbClr val="d59a91"/>
              </a:gs>
            </a:gsLst>
            <a:lin ang="5400000"/>
          </a:gradFill>
          <a:ln>
            <a:solidFill>
              <a:srgbClr val="b64614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SVMC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Intensity classification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18"/>
          <p:cNvSpPr/>
          <p:nvPr/>
        </p:nvSpPr>
        <p:spPr>
          <a:xfrm flipV="1">
            <a:off x="5271120" y="6908400"/>
            <a:ext cx="1537200" cy="550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" name="CustomShape 19"/>
          <p:cNvSpPr/>
          <p:nvPr/>
        </p:nvSpPr>
        <p:spPr>
          <a:xfrm>
            <a:off x="5271120" y="6964920"/>
            <a:ext cx="1537200" cy="5205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" name="CustomShape 20"/>
          <p:cNvSpPr/>
          <p:nvPr/>
        </p:nvSpPr>
        <p:spPr>
          <a:xfrm>
            <a:off x="2748960" y="2172960"/>
            <a:ext cx="2713680" cy="845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Input</a:t>
            </a: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Normalized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bands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7" name="CustomShape 21"/>
          <p:cNvSpPr/>
          <p:nvPr/>
        </p:nvSpPr>
        <p:spPr>
          <a:xfrm>
            <a:off x="2985840" y="7997040"/>
            <a:ext cx="2239920" cy="845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Input: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Band B3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8" name="CustomShape 22"/>
          <p:cNvSpPr/>
          <p:nvPr/>
        </p:nvSpPr>
        <p:spPr>
          <a:xfrm flipH="1" rot="16200000">
            <a:off x="3738960" y="3383640"/>
            <a:ext cx="730080" cy="3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" name="CustomShape 23"/>
          <p:cNvSpPr/>
          <p:nvPr/>
        </p:nvSpPr>
        <p:spPr>
          <a:xfrm>
            <a:off x="4105800" y="4290120"/>
            <a:ext cx="5760" cy="104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" name="CustomShape 24"/>
          <p:cNvSpPr/>
          <p:nvPr/>
        </p:nvSpPr>
        <p:spPr>
          <a:xfrm>
            <a:off x="4112280" y="5873760"/>
            <a:ext cx="36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1" name="CustomShape 25"/>
          <p:cNvSpPr/>
          <p:nvPr/>
        </p:nvSpPr>
        <p:spPr>
          <a:xfrm flipV="1">
            <a:off x="4105800" y="7234200"/>
            <a:ext cx="5760" cy="76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26"/>
          <p:cNvSpPr/>
          <p:nvPr/>
        </p:nvSpPr>
        <p:spPr>
          <a:xfrm>
            <a:off x="5803920" y="2340360"/>
            <a:ext cx="2990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Predicted OWTs with probability estimation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9414720" y="5125320"/>
            <a:ext cx="2316600" cy="539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a69e"/>
              </a:gs>
              <a:gs pos="100000">
                <a:srgbClr val="d59a91"/>
              </a:gs>
            </a:gsLst>
            <a:lin ang="5400000"/>
          </a:gradFill>
          <a:ln>
            <a:solidFill>
              <a:srgbClr val="b64614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 threshold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4" name="CustomShape 28"/>
          <p:cNvSpPr/>
          <p:nvPr/>
        </p:nvSpPr>
        <p:spPr>
          <a:xfrm>
            <a:off x="7783560" y="3930480"/>
            <a:ext cx="1630440" cy="14644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5" name="CustomShape 29"/>
          <p:cNvSpPr/>
          <p:nvPr/>
        </p:nvSpPr>
        <p:spPr>
          <a:xfrm>
            <a:off x="7783560" y="3341880"/>
            <a:ext cx="1630440" cy="20527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" name="CustomShape 30"/>
          <p:cNvSpPr/>
          <p:nvPr/>
        </p:nvSpPr>
        <p:spPr>
          <a:xfrm>
            <a:off x="7788960" y="4527720"/>
            <a:ext cx="1624680" cy="8668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7" name="CustomShape 31"/>
          <p:cNvSpPr/>
          <p:nvPr/>
        </p:nvSpPr>
        <p:spPr>
          <a:xfrm flipV="1">
            <a:off x="7790400" y="5393880"/>
            <a:ext cx="1623600" cy="3265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8" name="CustomShape 32"/>
          <p:cNvSpPr/>
          <p:nvPr/>
        </p:nvSpPr>
        <p:spPr>
          <a:xfrm flipV="1">
            <a:off x="7790400" y="5393880"/>
            <a:ext cx="1623600" cy="9198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" name="CustomShape 33"/>
          <p:cNvSpPr/>
          <p:nvPr/>
        </p:nvSpPr>
        <p:spPr>
          <a:xfrm flipV="1">
            <a:off x="7790400" y="5393880"/>
            <a:ext cx="1623600" cy="15130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" name="CustomShape 34"/>
          <p:cNvSpPr/>
          <p:nvPr/>
        </p:nvSpPr>
        <p:spPr>
          <a:xfrm flipV="1">
            <a:off x="7790400" y="5393880"/>
            <a:ext cx="1623600" cy="20901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" name="CustomShape 35"/>
          <p:cNvSpPr/>
          <p:nvPr/>
        </p:nvSpPr>
        <p:spPr>
          <a:xfrm>
            <a:off x="7790400" y="5121000"/>
            <a:ext cx="1623600" cy="2736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2" name="CustomShape 36"/>
          <p:cNvSpPr/>
          <p:nvPr/>
        </p:nvSpPr>
        <p:spPr>
          <a:xfrm>
            <a:off x="12075120" y="4371120"/>
            <a:ext cx="1040760" cy="502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Known OWT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3" name="CustomShape 37"/>
          <p:cNvSpPr/>
          <p:nvPr/>
        </p:nvSpPr>
        <p:spPr>
          <a:xfrm>
            <a:off x="12075120" y="5976360"/>
            <a:ext cx="1040760" cy="502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4d3e5"/>
              </a:gs>
              <a:gs pos="100000">
                <a:srgbClr val="96cbdf"/>
              </a:gs>
            </a:gsLst>
            <a:lin ang="5400000"/>
          </a:gradFill>
          <a:ln>
            <a:solidFill>
              <a:srgbClr val="30adcd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New OWT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4" name="CustomShape 38"/>
          <p:cNvSpPr/>
          <p:nvPr/>
        </p:nvSpPr>
        <p:spPr>
          <a:xfrm flipV="1">
            <a:off x="11732040" y="4622040"/>
            <a:ext cx="342000" cy="77184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" name="CustomShape 39"/>
          <p:cNvSpPr/>
          <p:nvPr/>
        </p:nvSpPr>
        <p:spPr>
          <a:xfrm>
            <a:off x="11732040" y="5395320"/>
            <a:ext cx="342000" cy="8319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CustomShape 40"/>
          <p:cNvSpPr/>
          <p:nvPr/>
        </p:nvSpPr>
        <p:spPr>
          <a:xfrm>
            <a:off x="119520" y="4988520"/>
            <a:ext cx="2156760" cy="1219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9caa0"/>
              </a:gs>
              <a:gs pos="100000">
                <a:srgbClr val="f7c191"/>
              </a:gs>
            </a:gsLst>
            <a:lin ang="5400000"/>
          </a:gradFill>
          <a:ln>
            <a:solidFill>
              <a:srgbClr val="f09a1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Sensor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Sentinel-2 MSI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CustomShape 41"/>
          <p:cNvSpPr/>
          <p:nvPr/>
        </p:nvSpPr>
        <p:spPr>
          <a:xfrm flipH="1" flipV="1" rot="5400000">
            <a:off x="776520" y="3016080"/>
            <a:ext cx="2391840" cy="15501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" name="CustomShape 42"/>
          <p:cNvSpPr/>
          <p:nvPr/>
        </p:nvSpPr>
        <p:spPr>
          <a:xfrm flipH="1" rot="16200000">
            <a:off x="986400" y="6420960"/>
            <a:ext cx="2210400" cy="17870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" name="CustomShape 43"/>
          <p:cNvSpPr/>
          <p:nvPr/>
        </p:nvSpPr>
        <p:spPr>
          <a:xfrm>
            <a:off x="11294280" y="3790080"/>
            <a:ext cx="231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Novelty detection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CustomShape 44"/>
          <p:cNvSpPr/>
          <p:nvPr/>
        </p:nvSpPr>
        <p:spPr>
          <a:xfrm>
            <a:off x="162000" y="1307160"/>
            <a:ext cx="13354560" cy="481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Application>LibreOffice/6.3.6.2$Linux_X86_64 LibreOffice_project/2196df99b074d8a661f4036fca8fa0cbfa33a497</Application>
  <Words>55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2020-04-27T18:51:10Z</dcterms:created>
  <dc:creator>Edson</dc:creator>
  <dc:description/>
  <dc:language>pt-BR</dc:language>
  <cp:lastModifiedBy/>
  <dcterms:modified xsi:type="dcterms:W3CDTF">2020-09-11T17:47:32Z</dcterms:modified>
  <cp:revision>12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