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6" r:id="rId4"/>
    <p:sldId id="262" r:id="rId5"/>
    <p:sldId id="263" r:id="rId6"/>
    <p:sldId id="257" r:id="rId7"/>
    <p:sldId id="258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8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0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5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5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3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2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0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4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0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9361-9666-4DD0-934F-93085DF01F1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0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80-apis-para-voc%C3%AA-usar-nos-seus-projetos-e-praticar-leticia-coelho/?utm_source=share&amp;utm_medium=member_android&amp;utm_campaign=share_vi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07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AJAX - </a:t>
            </a:r>
            <a:r>
              <a:rPr lang="pt-BR" dirty="0" err="1" smtClean="0"/>
              <a:t>Fetch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Me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254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Fetch</a:t>
            </a:r>
            <a:r>
              <a:rPr lang="pt-BR" dirty="0" smtClean="0"/>
              <a:t> - 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meio nativo de realizar requisições a APIs com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</a:p>
          <a:p>
            <a:r>
              <a:rPr lang="pt-BR" dirty="0" smtClean="0"/>
              <a:t>Podemos realizar com </a:t>
            </a:r>
            <a:r>
              <a:rPr lang="pt-BR" b="1" dirty="0" err="1" smtClean="0"/>
              <a:t>Promise</a:t>
            </a:r>
            <a:r>
              <a:rPr lang="pt-BR" b="1" dirty="0" smtClean="0"/>
              <a:t> ou </a:t>
            </a:r>
            <a:r>
              <a:rPr lang="pt-BR" b="1" dirty="0" err="1" smtClean="0"/>
              <a:t>async</a:t>
            </a:r>
            <a:r>
              <a:rPr lang="pt-BR" b="1" dirty="0" smtClean="0"/>
              <a:t>/</a:t>
            </a:r>
            <a:r>
              <a:rPr lang="pt-BR" b="1" dirty="0" err="1" smtClean="0"/>
              <a:t>await</a:t>
            </a:r>
            <a:r>
              <a:rPr lang="pt-BR" b="1" dirty="0" smtClean="0"/>
              <a:t>;</a:t>
            </a:r>
          </a:p>
          <a:p>
            <a:r>
              <a:rPr lang="pt-BR" dirty="0" smtClean="0"/>
              <a:t>Se a requisição for </a:t>
            </a:r>
            <a:r>
              <a:rPr lang="pt-BR" b="1" dirty="0" smtClean="0"/>
              <a:t>GET</a:t>
            </a:r>
            <a:r>
              <a:rPr lang="pt-BR" dirty="0" smtClean="0"/>
              <a:t> é preciso passar apenas a URL do recurso que estamos resgatando da API;</a:t>
            </a:r>
          </a:p>
          <a:p>
            <a:r>
              <a:rPr lang="pt-BR" dirty="0" smtClean="0"/>
              <a:t>Caso seja outro verbo, podemos configurar a requisição com: </a:t>
            </a:r>
            <a:r>
              <a:rPr lang="pt-BR" b="1" dirty="0" err="1" smtClean="0"/>
              <a:t>method</a:t>
            </a:r>
            <a:r>
              <a:rPr lang="pt-BR" b="1" dirty="0" smtClean="0"/>
              <a:t>, </a:t>
            </a:r>
            <a:r>
              <a:rPr lang="pt-BR" b="1" dirty="0" err="1" smtClean="0"/>
              <a:t>body</a:t>
            </a:r>
            <a:r>
              <a:rPr lang="pt-BR" b="1" dirty="0" smtClean="0"/>
              <a:t> e </a:t>
            </a:r>
            <a:r>
              <a:rPr lang="pt-BR" b="1" dirty="0" err="1" smtClean="0"/>
              <a:t>headers</a:t>
            </a:r>
            <a:r>
              <a:rPr lang="pt-BR" dirty="0" smtClean="0"/>
              <a:t>;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featch</a:t>
            </a:r>
            <a:r>
              <a:rPr lang="pt-BR" dirty="0" smtClean="0"/>
              <a:t> é muito utilizado com frameworks/</a:t>
            </a:r>
            <a:r>
              <a:rPr lang="pt-BR" dirty="0" err="1" smtClean="0"/>
              <a:t>libs</a:t>
            </a:r>
            <a:r>
              <a:rPr lang="pt-BR" dirty="0" smtClean="0"/>
              <a:t> como: </a:t>
            </a:r>
            <a:r>
              <a:rPr lang="pt-BR" b="1" dirty="0" err="1" smtClean="0"/>
              <a:t>React</a:t>
            </a:r>
            <a:r>
              <a:rPr lang="pt-BR" b="1" dirty="0" smtClean="0"/>
              <a:t>, </a:t>
            </a:r>
            <a:r>
              <a:rPr lang="pt-BR" b="1" dirty="0" err="1" smtClean="0"/>
              <a:t>Vue</a:t>
            </a:r>
            <a:r>
              <a:rPr lang="pt-BR" b="1" dirty="0" smtClean="0"/>
              <a:t> e Angular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12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Fetch</a:t>
            </a:r>
            <a:r>
              <a:rPr lang="pt-BR" dirty="0" smtClean="0"/>
              <a:t> – Async/await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async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consutaCEP</a:t>
            </a:r>
            <a:r>
              <a:rPr lang="pt-BR" dirty="0"/>
              <a:t>(</a:t>
            </a:r>
            <a:r>
              <a:rPr lang="pt-BR" dirty="0" err="1"/>
              <a:t>cep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    //viacep.com.br/ws/01001000/json/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url</a:t>
            </a:r>
            <a:r>
              <a:rPr lang="pt-BR" dirty="0"/>
              <a:t> = `https://viacep.com.br/ws/${cep}/json/`</a:t>
            </a:r>
          </a:p>
          <a:p>
            <a:pPr marL="0" indent="0">
              <a:buNone/>
            </a:pPr>
            <a:r>
              <a:rPr lang="pt-BR" dirty="0"/>
              <a:t>    //console.log(</a:t>
            </a:r>
            <a:r>
              <a:rPr lang="pt-BR" dirty="0" err="1"/>
              <a:t>url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    //esperou o retorno da promessa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let</a:t>
            </a:r>
            <a:r>
              <a:rPr lang="pt-BR" dirty="0"/>
              <a:t> resposta = await </a:t>
            </a:r>
            <a:r>
              <a:rPr lang="pt-BR" dirty="0" err="1"/>
              <a:t>fetch</a:t>
            </a:r>
            <a:r>
              <a:rPr lang="pt-BR" dirty="0"/>
              <a:t>(</a:t>
            </a:r>
            <a:r>
              <a:rPr lang="pt-BR" dirty="0" err="1"/>
              <a:t>url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    console.log(resposta)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    //extrair os dados da promessa quando retornar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let</a:t>
            </a:r>
            <a:r>
              <a:rPr lang="pt-BR" dirty="0"/>
              <a:t> data = await </a:t>
            </a:r>
            <a:r>
              <a:rPr lang="pt-BR" dirty="0" err="1"/>
              <a:t>resposta.json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    console.log(data)</a:t>
            </a:r>
          </a:p>
          <a:p>
            <a:pPr marL="0" indent="0">
              <a:buNone/>
            </a:pPr>
            <a:r>
              <a:rPr lang="pt-BR" dirty="0"/>
              <a:t>    return data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consutaCEP</a:t>
            </a:r>
            <a:r>
              <a:rPr lang="pt-BR" dirty="0"/>
              <a:t>('18015066')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22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Fetch</a:t>
            </a:r>
            <a:r>
              <a:rPr lang="pt-BR" dirty="0" smtClean="0"/>
              <a:t> - </a:t>
            </a:r>
            <a:r>
              <a:rPr lang="pt-BR" dirty="0" err="1" smtClean="0"/>
              <a:t>Promisse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//Função que retorna uma </a:t>
            </a:r>
            <a:r>
              <a:rPr lang="pt-BR" dirty="0" err="1" smtClean="0"/>
              <a:t>promisse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/>
              <a:t>consultaCEP2(</a:t>
            </a:r>
            <a:r>
              <a:rPr lang="pt-BR" dirty="0" err="1"/>
              <a:t>cep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url</a:t>
            </a:r>
            <a:r>
              <a:rPr lang="pt-BR" dirty="0"/>
              <a:t> = `https://viacep.com.br/ws/${cep}/json/`</a:t>
            </a:r>
          </a:p>
          <a:p>
            <a:pPr marL="0" indent="0">
              <a:buNone/>
            </a:pPr>
            <a:r>
              <a:rPr lang="pt-BR" dirty="0"/>
              <a:t>            //retorna a promessa</a:t>
            </a:r>
          </a:p>
          <a:p>
            <a:pPr marL="0" indent="0">
              <a:buNone/>
            </a:pPr>
            <a:r>
              <a:rPr lang="pt-BR" dirty="0"/>
              <a:t>            return </a:t>
            </a:r>
            <a:r>
              <a:rPr lang="pt-BR" dirty="0" err="1"/>
              <a:t>fetch</a:t>
            </a:r>
            <a:r>
              <a:rPr lang="pt-BR" dirty="0"/>
              <a:t>(</a:t>
            </a:r>
            <a:r>
              <a:rPr lang="pt-BR" dirty="0" err="1"/>
              <a:t>url</a:t>
            </a:r>
            <a:r>
              <a:rPr lang="pt-BR" dirty="0"/>
              <a:t>).</a:t>
            </a:r>
            <a:r>
              <a:rPr lang="pt-BR" dirty="0" err="1"/>
              <a:t>then</a:t>
            </a:r>
            <a:r>
              <a:rPr lang="pt-BR" dirty="0"/>
              <a:t>(</a:t>
            </a:r>
            <a:r>
              <a:rPr lang="pt-BR" dirty="0" err="1"/>
              <a:t>resp</a:t>
            </a:r>
            <a:r>
              <a:rPr lang="pt-BR" dirty="0"/>
              <a:t> =&gt; </a:t>
            </a:r>
            <a:r>
              <a:rPr lang="pt-BR" dirty="0" err="1"/>
              <a:t>resp.json</a:t>
            </a:r>
            <a:r>
              <a:rPr lang="pt-BR" dirty="0"/>
              <a:t>())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//Consumindo uma </a:t>
            </a:r>
            <a:r>
              <a:rPr lang="pt-BR" dirty="0" err="1" smtClean="0"/>
              <a:t>promisse</a:t>
            </a:r>
            <a:endParaRPr lang="pt-BR" dirty="0" smtClean="0"/>
          </a:p>
          <a:p>
            <a:pPr marL="0" indent="0">
              <a:buNone/>
            </a:pPr>
            <a:r>
              <a:rPr lang="pt-BR" dirty="0" err="1"/>
              <a:t>endereco.then</a:t>
            </a:r>
            <a:r>
              <a:rPr lang="pt-BR" dirty="0"/>
              <a:t>(</a:t>
            </a:r>
            <a:r>
              <a:rPr lang="pt-BR" dirty="0" err="1"/>
              <a:t>endereco</a:t>
            </a:r>
            <a:r>
              <a:rPr lang="pt-BR" dirty="0"/>
              <a:t> =&gt; {</a:t>
            </a:r>
          </a:p>
          <a:p>
            <a:pPr marL="0" indent="0">
              <a:buNone/>
            </a:pPr>
            <a:r>
              <a:rPr lang="pt-BR" dirty="0"/>
              <a:t>                    //colocando os dados na tela</a:t>
            </a:r>
          </a:p>
          <a:p>
            <a:pPr marL="0" indent="0">
              <a:buNone/>
            </a:pPr>
            <a:r>
              <a:rPr lang="pt-BR" dirty="0" smtClean="0"/>
              <a:t>})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21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fetch</a:t>
            </a:r>
            <a:r>
              <a:rPr lang="pt-BR" dirty="0" smtClean="0"/>
              <a:t> mudando comportamento do </a:t>
            </a:r>
            <a:r>
              <a:rPr lang="pt-BR" dirty="0" err="1" smtClean="0"/>
              <a:t>submit</a:t>
            </a:r>
            <a:r>
              <a:rPr lang="pt-BR" dirty="0" smtClean="0"/>
              <a:t> do botão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5749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 id="</a:t>
            </a:r>
            <a:r>
              <a:rPr lang="pt-BR" dirty="0" err="1"/>
              <a:t>formulario</a:t>
            </a:r>
            <a:r>
              <a:rPr lang="pt-BR" dirty="0"/>
              <a:t>" </a:t>
            </a:r>
            <a:r>
              <a:rPr lang="pt-BR" dirty="0" err="1"/>
              <a:t>onsubmit</a:t>
            </a:r>
            <a:r>
              <a:rPr lang="pt-BR" dirty="0"/>
              <a:t>="return salvar()"&gt;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/>
              <a:t>script&gt;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function</a:t>
            </a:r>
            <a:r>
              <a:rPr lang="pt-BR" dirty="0"/>
              <a:t> salvar() {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document.getElementById</a:t>
            </a:r>
            <a:r>
              <a:rPr lang="pt-BR" dirty="0"/>
              <a:t>("</a:t>
            </a:r>
            <a:r>
              <a:rPr lang="pt-BR" dirty="0" err="1"/>
              <a:t>formulario</a:t>
            </a:r>
            <a:r>
              <a:rPr lang="pt-BR" dirty="0"/>
              <a:t>").</a:t>
            </a:r>
            <a:r>
              <a:rPr lang="pt-BR" dirty="0" err="1"/>
              <a:t>checkValidity</a:t>
            </a:r>
            <a:r>
              <a:rPr lang="pt-BR" dirty="0"/>
              <a:t>()) {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                </a:t>
            </a:r>
            <a:r>
              <a:rPr lang="pt-BR" dirty="0" err="1"/>
              <a:t>const</a:t>
            </a:r>
            <a:r>
              <a:rPr lang="pt-BR" dirty="0"/>
              <a:t> tela = </a:t>
            </a:r>
            <a:r>
              <a:rPr lang="pt-BR" dirty="0" err="1"/>
              <a:t>document.getElementById</a:t>
            </a:r>
            <a:r>
              <a:rPr lang="pt-BR" dirty="0"/>
              <a:t>("</a:t>
            </a:r>
            <a:r>
              <a:rPr lang="pt-BR" dirty="0" err="1"/>
              <a:t>formulario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/>
              <a:t>               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formDados</a:t>
            </a:r>
            <a:r>
              <a:rPr lang="pt-BR" dirty="0"/>
              <a:t> = new </a:t>
            </a:r>
            <a:r>
              <a:rPr lang="pt-BR" dirty="0" err="1"/>
              <a:t>FormData</a:t>
            </a:r>
            <a:r>
              <a:rPr lang="pt-BR" dirty="0"/>
              <a:t>(tela)</a:t>
            </a:r>
          </a:p>
          <a:p>
            <a:pPr marL="0" indent="0">
              <a:buNone/>
            </a:pPr>
            <a:r>
              <a:rPr lang="pt-BR" dirty="0"/>
              <a:t>               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meuDados</a:t>
            </a:r>
            <a:r>
              <a:rPr lang="pt-BR" dirty="0"/>
              <a:t> = {}</a:t>
            </a:r>
          </a:p>
          <a:p>
            <a:pPr marL="0" indent="0">
              <a:buNone/>
            </a:pPr>
            <a:r>
              <a:rPr lang="pt-BR" dirty="0"/>
              <a:t>                </a:t>
            </a:r>
            <a:r>
              <a:rPr lang="pt-BR" dirty="0" err="1"/>
              <a:t>formDados.forEach</a:t>
            </a:r>
            <a:r>
              <a:rPr lang="pt-BR" dirty="0"/>
              <a:t>((valor, chave) =&gt; {</a:t>
            </a:r>
          </a:p>
          <a:p>
            <a:pPr marL="0" indent="0">
              <a:buNone/>
            </a:pPr>
            <a:r>
              <a:rPr lang="pt-BR" dirty="0"/>
              <a:t>                    </a:t>
            </a:r>
            <a:r>
              <a:rPr lang="pt-BR" dirty="0" err="1"/>
              <a:t>meuDados</a:t>
            </a:r>
            <a:r>
              <a:rPr lang="pt-BR" dirty="0"/>
              <a:t>[chave] = valor</a:t>
            </a:r>
          </a:p>
          <a:p>
            <a:pPr marL="0" indent="0">
              <a:buNone/>
            </a:pPr>
            <a:r>
              <a:rPr lang="pt-BR" dirty="0"/>
              <a:t>                });</a:t>
            </a:r>
          </a:p>
          <a:p>
            <a:pPr marL="0" indent="0">
              <a:buNone/>
            </a:pPr>
            <a:r>
              <a:rPr lang="pt-BR" dirty="0"/>
              <a:t>                </a:t>
            </a:r>
            <a:r>
              <a:rPr lang="pt-BR" dirty="0" err="1"/>
              <a:t>debugger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            console.log(</a:t>
            </a:r>
            <a:r>
              <a:rPr lang="pt-BR" dirty="0" err="1"/>
              <a:t>meuDados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             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6414" y="1825626"/>
            <a:ext cx="48373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  </a:t>
            </a:r>
            <a:r>
              <a:rPr lang="pt-BR" sz="1400" dirty="0" err="1" smtClean="0"/>
              <a:t>fetch</a:t>
            </a:r>
            <a:r>
              <a:rPr lang="pt-BR" sz="1400" dirty="0" smtClean="0"/>
              <a:t>('https://64f1d18a0e1e60602d245126.mockapi.io/api/v1/cliente',</a:t>
            </a:r>
          </a:p>
          <a:p>
            <a:r>
              <a:rPr lang="pt-BR" sz="1400" dirty="0" smtClean="0"/>
              <a:t>                    {</a:t>
            </a:r>
          </a:p>
          <a:p>
            <a:r>
              <a:rPr lang="pt-BR" sz="1400" dirty="0" smtClean="0"/>
              <a:t>                        </a:t>
            </a:r>
            <a:r>
              <a:rPr lang="pt-BR" sz="1400" dirty="0" err="1" smtClean="0"/>
              <a:t>method</a:t>
            </a:r>
            <a:r>
              <a:rPr lang="pt-BR" sz="1400" dirty="0" smtClean="0"/>
              <a:t> : 'POST',</a:t>
            </a:r>
          </a:p>
          <a:p>
            <a:r>
              <a:rPr lang="pt-BR" sz="1400" dirty="0" smtClean="0"/>
              <a:t>                        </a:t>
            </a:r>
            <a:r>
              <a:rPr lang="pt-BR" sz="1400" dirty="0" err="1" smtClean="0"/>
              <a:t>headers</a:t>
            </a:r>
            <a:r>
              <a:rPr lang="pt-BR" sz="1400" dirty="0" smtClean="0"/>
              <a:t>: {</a:t>
            </a:r>
          </a:p>
          <a:p>
            <a:r>
              <a:rPr lang="pt-BR" sz="1400" dirty="0" smtClean="0"/>
              <a:t>                        '</a:t>
            </a:r>
            <a:r>
              <a:rPr lang="pt-BR" sz="1400" dirty="0" err="1" smtClean="0"/>
              <a:t>Content-Type</a:t>
            </a:r>
            <a:r>
              <a:rPr lang="pt-BR" sz="1400" dirty="0" smtClean="0"/>
              <a:t>': '</a:t>
            </a:r>
            <a:r>
              <a:rPr lang="pt-BR" sz="1400" dirty="0" err="1" smtClean="0"/>
              <a:t>application</a:t>
            </a:r>
            <a:r>
              <a:rPr lang="pt-BR" sz="1400" dirty="0" smtClean="0"/>
              <a:t>/json',</a:t>
            </a:r>
          </a:p>
          <a:p>
            <a:r>
              <a:rPr lang="pt-BR" sz="1400" dirty="0" smtClean="0"/>
              <a:t>                        },</a:t>
            </a:r>
          </a:p>
          <a:p>
            <a:r>
              <a:rPr lang="pt-BR" sz="1400" dirty="0" smtClean="0"/>
              <a:t>                        </a:t>
            </a:r>
            <a:r>
              <a:rPr lang="pt-BR" sz="1400" dirty="0" err="1" smtClean="0"/>
              <a:t>body</a:t>
            </a:r>
            <a:r>
              <a:rPr lang="pt-BR" sz="1400" dirty="0" smtClean="0"/>
              <a:t> : </a:t>
            </a:r>
            <a:r>
              <a:rPr lang="pt-BR" sz="1400" dirty="0" err="1" smtClean="0"/>
              <a:t>JSON.stringify</a:t>
            </a:r>
            <a:r>
              <a:rPr lang="pt-BR" sz="1400" dirty="0" smtClean="0"/>
              <a:t>(</a:t>
            </a:r>
            <a:r>
              <a:rPr lang="pt-BR" sz="1400" dirty="0" err="1" smtClean="0"/>
              <a:t>meuDados</a:t>
            </a:r>
            <a:r>
              <a:rPr lang="pt-BR" sz="1400" dirty="0" smtClean="0"/>
              <a:t>),</a:t>
            </a:r>
          </a:p>
          <a:p>
            <a:r>
              <a:rPr lang="pt-BR" sz="1400" dirty="0" smtClean="0"/>
              <a:t>                    }</a:t>
            </a:r>
          </a:p>
          <a:p>
            <a:r>
              <a:rPr lang="pt-BR" sz="1400" dirty="0" smtClean="0"/>
              <a:t>                )</a:t>
            </a:r>
          </a:p>
          <a:p>
            <a:r>
              <a:rPr lang="pt-BR" sz="1400" dirty="0" smtClean="0"/>
              <a:t>                .</a:t>
            </a:r>
            <a:r>
              <a:rPr lang="pt-BR" sz="1400" dirty="0" err="1" smtClean="0"/>
              <a:t>then</a:t>
            </a:r>
            <a:r>
              <a:rPr lang="pt-BR" sz="1400" dirty="0" smtClean="0"/>
              <a:t>((response) =&gt; </a:t>
            </a:r>
            <a:r>
              <a:rPr lang="pt-BR" sz="1400" dirty="0" err="1" smtClean="0"/>
              <a:t>response.json</a:t>
            </a:r>
            <a:r>
              <a:rPr lang="pt-BR" sz="1400" dirty="0" smtClean="0"/>
              <a:t>())</a:t>
            </a:r>
          </a:p>
          <a:p>
            <a:r>
              <a:rPr lang="pt-BR" sz="1400" dirty="0" smtClean="0"/>
              <a:t>                .</a:t>
            </a:r>
            <a:r>
              <a:rPr lang="pt-BR" sz="1400" dirty="0" err="1" smtClean="0"/>
              <a:t>then</a:t>
            </a:r>
            <a:r>
              <a:rPr lang="pt-BR" sz="1400" dirty="0" smtClean="0"/>
              <a:t>((data) =&gt; {          </a:t>
            </a:r>
          </a:p>
          <a:p>
            <a:r>
              <a:rPr lang="pt-BR" sz="1400" dirty="0" smtClean="0"/>
              <a:t>                    </a:t>
            </a:r>
            <a:r>
              <a:rPr lang="pt-BR" sz="1400" dirty="0" err="1" smtClean="0"/>
              <a:t>window.alert</a:t>
            </a:r>
            <a:r>
              <a:rPr lang="pt-BR" sz="1400" dirty="0" smtClean="0"/>
              <a:t>('funcionou')              </a:t>
            </a:r>
          </a:p>
          <a:p>
            <a:r>
              <a:rPr lang="pt-BR" sz="1400" dirty="0" smtClean="0"/>
              <a:t>                    </a:t>
            </a:r>
            <a:r>
              <a:rPr lang="pt-BR" sz="1400" dirty="0" err="1" smtClean="0"/>
              <a:t>document.getElementById</a:t>
            </a:r>
            <a:r>
              <a:rPr lang="pt-BR" sz="1400" dirty="0" smtClean="0"/>
              <a:t>("mensagem").</a:t>
            </a:r>
            <a:r>
              <a:rPr lang="pt-BR" sz="1400" dirty="0" err="1" smtClean="0"/>
              <a:t>innerHTML</a:t>
            </a:r>
            <a:r>
              <a:rPr lang="pt-BR" sz="1400" dirty="0" smtClean="0"/>
              <a:t> = "Salvo com sucesso! Id: " + data.id;</a:t>
            </a:r>
          </a:p>
          <a:p>
            <a:r>
              <a:rPr lang="pt-BR" sz="1400" dirty="0" smtClean="0"/>
              <a:t>                    </a:t>
            </a:r>
            <a:r>
              <a:rPr lang="pt-BR" sz="1400" dirty="0" err="1" smtClean="0"/>
              <a:t>document.getElementById</a:t>
            </a:r>
            <a:r>
              <a:rPr lang="pt-BR" sz="1400" dirty="0" smtClean="0"/>
              <a:t>("mensagem").</a:t>
            </a:r>
            <a:r>
              <a:rPr lang="pt-BR" sz="1400" dirty="0" err="1" smtClean="0"/>
              <a:t>style.backgroundColor</a:t>
            </a:r>
            <a:r>
              <a:rPr lang="pt-BR" sz="1400" dirty="0" smtClean="0"/>
              <a:t> = "</a:t>
            </a:r>
            <a:r>
              <a:rPr lang="pt-BR" sz="1400" dirty="0" err="1" smtClean="0"/>
              <a:t>green</a:t>
            </a:r>
            <a:r>
              <a:rPr lang="pt-BR" sz="1400" dirty="0" smtClean="0"/>
              <a:t>";</a:t>
            </a:r>
          </a:p>
          <a:p>
            <a:r>
              <a:rPr lang="pt-BR" sz="1400" dirty="0" smtClean="0"/>
              <a:t>                })</a:t>
            </a:r>
          </a:p>
          <a:p>
            <a:r>
              <a:rPr lang="pt-BR" sz="1400" dirty="0" smtClean="0"/>
              <a:t>              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6241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fetch</a:t>
            </a:r>
            <a:r>
              <a:rPr lang="pt-BR" dirty="0"/>
              <a:t> mudando comportamento do </a:t>
            </a:r>
            <a:r>
              <a:rPr lang="pt-BR" dirty="0" err="1"/>
              <a:t>submit</a:t>
            </a:r>
            <a:r>
              <a:rPr lang="pt-BR" dirty="0"/>
              <a:t> do botão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.catch((</a:t>
            </a:r>
            <a:r>
              <a:rPr lang="pt-BR" dirty="0" err="1"/>
              <a:t>error</a:t>
            </a:r>
            <a:r>
              <a:rPr lang="pt-BR" dirty="0"/>
              <a:t>) =&gt; {</a:t>
            </a:r>
          </a:p>
          <a:p>
            <a:pPr marL="0" indent="0">
              <a:buNone/>
            </a:pPr>
            <a:r>
              <a:rPr lang="pt-BR" dirty="0"/>
              <a:t>                    </a:t>
            </a:r>
            <a:r>
              <a:rPr lang="pt-BR" dirty="0" err="1"/>
              <a:t>window.alert</a:t>
            </a:r>
            <a:r>
              <a:rPr lang="pt-BR" dirty="0"/>
              <a:t>(</a:t>
            </a:r>
            <a:r>
              <a:rPr lang="pt-BR" dirty="0" err="1"/>
              <a:t>error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                    </a:t>
            </a:r>
            <a:r>
              <a:rPr lang="pt-BR" dirty="0" err="1"/>
              <a:t>document.getElementById</a:t>
            </a:r>
            <a:r>
              <a:rPr lang="pt-BR" dirty="0"/>
              <a:t>("mensagem").</a:t>
            </a:r>
            <a:r>
              <a:rPr lang="pt-BR" dirty="0" err="1"/>
              <a:t>innerHTML</a:t>
            </a:r>
            <a:r>
              <a:rPr lang="pt-BR" dirty="0"/>
              <a:t> = "Erro ao salvar!";</a:t>
            </a:r>
          </a:p>
          <a:p>
            <a:pPr marL="0" indent="0">
              <a:buNone/>
            </a:pPr>
            <a:r>
              <a:rPr lang="pt-BR" dirty="0"/>
              <a:t>                    </a:t>
            </a:r>
            <a:r>
              <a:rPr lang="pt-BR" dirty="0" err="1"/>
              <a:t>document.getElementById</a:t>
            </a:r>
            <a:r>
              <a:rPr lang="pt-BR" dirty="0"/>
              <a:t>("mensagem").</a:t>
            </a:r>
            <a:r>
              <a:rPr lang="pt-BR" dirty="0" err="1"/>
              <a:t>style.backgroundColor</a:t>
            </a:r>
            <a:r>
              <a:rPr lang="pt-BR" dirty="0"/>
              <a:t> = "</a:t>
            </a:r>
            <a:r>
              <a:rPr lang="pt-BR" dirty="0" err="1"/>
              <a:t>red</a:t>
            </a:r>
            <a:r>
              <a:rPr lang="pt-BR" dirty="0"/>
              <a:t>";</a:t>
            </a:r>
          </a:p>
          <a:p>
            <a:pPr marL="0" indent="0">
              <a:buNone/>
            </a:pPr>
            <a:r>
              <a:rPr lang="pt-BR" dirty="0"/>
              <a:t>                });</a:t>
            </a:r>
          </a:p>
          <a:p>
            <a:pPr marL="0" indent="0">
              <a:buNone/>
            </a:pPr>
            <a:r>
              <a:rPr lang="pt-BR" dirty="0"/>
              <a:t>                return false;</a:t>
            </a:r>
          </a:p>
          <a:p>
            <a:pPr marL="0" indent="0">
              <a:buNone/>
            </a:pPr>
            <a:r>
              <a:rPr lang="pt-BR" dirty="0"/>
              <a:t>            }</a:t>
            </a:r>
          </a:p>
          <a:p>
            <a:pPr marL="0" indent="0">
              <a:buNone/>
            </a:pPr>
            <a:r>
              <a:rPr lang="pt-BR" dirty="0"/>
              <a:t>            else</a:t>
            </a:r>
          </a:p>
          <a:p>
            <a:pPr marL="0" indent="0">
              <a:buNone/>
            </a:pPr>
            <a:r>
              <a:rPr lang="pt-BR" dirty="0"/>
              <a:t>                return false;</a:t>
            </a:r>
          </a:p>
          <a:p>
            <a:pPr marL="0" indent="0">
              <a:buNone/>
            </a:pPr>
            <a:r>
              <a:rPr lang="pt-BR" dirty="0"/>
              <a:t>        }</a:t>
            </a:r>
          </a:p>
          <a:p>
            <a:pPr marL="0" indent="0">
              <a:buNone/>
            </a:pPr>
            <a:r>
              <a:rPr lang="pt-BR" dirty="0"/>
              <a:t>    &lt;/script&gt;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34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https://www.linkedin.com/pulse/80-apis-para-voc%C3%AA-usar-nos-seus-projetos-e-praticar-leticia-coelho/?</a:t>
            </a:r>
            <a:r>
              <a:rPr lang="pt-BR" dirty="0" smtClean="0">
                <a:hlinkClick r:id="rId2"/>
              </a:rPr>
              <a:t>utm_source=share&amp;utm_medium=member_android&amp;utm_campaign=share_via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50675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1121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1_Tema do Office</vt:lpstr>
      <vt:lpstr>Apresentação do PowerPoint</vt:lpstr>
      <vt:lpstr>AJAX - Fetch</vt:lpstr>
      <vt:lpstr>Fetch - API</vt:lpstr>
      <vt:lpstr>Fetch – Async/await</vt:lpstr>
      <vt:lpstr>Fetch - Promisse</vt:lpstr>
      <vt:lpstr>Exemplo fetch mudando comportamento do submit do botão</vt:lpstr>
      <vt:lpstr>Exemplo fetch mudando comportamento do submit do botão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6</cp:revision>
  <dcterms:created xsi:type="dcterms:W3CDTF">2023-09-19T12:31:12Z</dcterms:created>
  <dcterms:modified xsi:type="dcterms:W3CDTF">2023-09-25T19:34:27Z</dcterms:modified>
</cp:coreProperties>
</file>