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4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8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5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7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1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5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9361-9666-4DD0-934F-93085DF01F1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Manipulação do DOM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/>
              <a:t>Prof.º Me Edson Martin Feitosa</a:t>
            </a:r>
          </a:p>
        </p:txBody>
      </p:sp>
    </p:spTree>
    <p:extLst>
      <p:ext uri="{BB962C8B-B14F-4D97-AF65-F5344CB8AC3E}">
        <p14:creationId xmlns:p14="http://schemas.microsoft.com/office/powerpoint/2010/main" val="396072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 – Escutador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Aplicando um evento diretamente na tag (de </a:t>
            </a:r>
            <a:r>
              <a:rPr lang="pt-BR" b="1" dirty="0"/>
              <a:t>maneira imperativa</a:t>
            </a:r>
            <a:r>
              <a:rPr lang="pt-BR" dirty="0"/>
              <a:t>)</a:t>
            </a:r>
          </a:p>
          <a:p>
            <a:r>
              <a:rPr lang="pt-BR" dirty="0"/>
              <a:t>Todo evento definido diretamente na tag começa com </a:t>
            </a:r>
            <a:r>
              <a:rPr lang="pt-BR" b="1" dirty="0" err="1"/>
              <a:t>on</a:t>
            </a:r>
            <a:r>
              <a:rPr lang="pt-BR" b="1" dirty="0"/>
              <a:t>&lt;</a:t>
            </a:r>
            <a:r>
              <a:rPr lang="pt-BR" b="1" dirty="0" err="1"/>
              <a:t>nomeEvento</a:t>
            </a:r>
            <a:r>
              <a:rPr lang="pt-BR" b="1" dirty="0"/>
              <a:t>&gt;= “&lt;função a ser disparada&gt;”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 </a:t>
            </a:r>
            <a:r>
              <a:rPr lang="pt-BR" dirty="0" err="1"/>
              <a:t>onclick</a:t>
            </a:r>
            <a:r>
              <a:rPr lang="pt-BR" dirty="0"/>
              <a:t>="clicou()"&gt;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    &lt;script&gt;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function</a:t>
            </a:r>
            <a:r>
              <a:rPr lang="pt-BR" dirty="0"/>
              <a:t> clicou(){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window.alert</a:t>
            </a:r>
            <a:r>
              <a:rPr lang="pt-BR" dirty="0"/>
              <a:t>("clicou")</a:t>
            </a:r>
          </a:p>
          <a:p>
            <a:pPr marL="0" indent="0">
              <a:buNone/>
            </a:pPr>
            <a:r>
              <a:rPr lang="pt-BR" dirty="0"/>
              <a:t>        }</a:t>
            </a:r>
          </a:p>
          <a:p>
            <a:pPr marL="0" indent="0">
              <a:buNone/>
            </a:pPr>
            <a:r>
              <a:rPr lang="pt-BR" dirty="0"/>
              <a:t>    &lt;/script&gt;</a:t>
            </a:r>
          </a:p>
          <a:p>
            <a:pPr marL="0" indent="0" algn="r">
              <a:buNone/>
            </a:pPr>
            <a:r>
              <a:rPr lang="pt-BR" sz="2000" dirty="0"/>
              <a:t>Referências: </a:t>
            </a:r>
            <a:r>
              <a:rPr lang="pt-BR" sz="2000" dirty="0">
                <a:hlinkClick r:id="rId2"/>
              </a:rPr>
              <a:t>https://www.w3schools.com/jsref/dom_obj_event.asp</a:t>
            </a:r>
            <a:r>
              <a:rPr lang="pt-BR" sz="2000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69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funções para 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5520559" cy="48064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Exemplo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en</a:t>
            </a:r>
            <a:r>
              <a:rPr lang="pt-BR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&lt;meta name="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</a:t>
            </a:r>
            <a:r>
              <a:rPr lang="pt-BR" dirty="0" err="1"/>
              <a:t>device-width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&gt;Eventos comuns em formulários&lt;/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&lt;</a:t>
            </a:r>
            <a:r>
              <a:rPr lang="pt-BR" dirty="0" err="1"/>
              <a:t>form</a:t>
            </a:r>
            <a:r>
              <a:rPr lang="pt-BR" dirty="0"/>
              <a:t> action="" </a:t>
            </a:r>
            <a:r>
              <a:rPr lang="pt-BR" dirty="0" err="1"/>
              <a:t>method</a:t>
            </a:r>
            <a:r>
              <a:rPr lang="pt-BR" dirty="0"/>
              <a:t>="get"&gt;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    &lt;</a:t>
            </a:r>
            <a:r>
              <a:rPr lang="pt-BR" dirty="0" err="1"/>
              <a:t>fieldset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        &lt;</a:t>
            </a:r>
            <a:r>
              <a:rPr lang="pt-BR" dirty="0" err="1"/>
              <a:t>legend</a:t>
            </a:r>
            <a:r>
              <a:rPr lang="pt-BR" dirty="0"/>
              <a:t>&gt;Eventos de formulário&lt;/</a:t>
            </a:r>
            <a:r>
              <a:rPr lang="pt-BR" dirty="0" err="1"/>
              <a:t>legend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        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            &lt;</a:t>
            </a:r>
            <a:r>
              <a:rPr lang="pt-BR" dirty="0" err="1"/>
              <a:t>label</a:t>
            </a:r>
            <a:r>
              <a:rPr lang="pt-BR" dirty="0"/>
              <a:t> for="id"&gt;ID:&lt;/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          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name="id" id="id" </a:t>
            </a:r>
            <a:r>
              <a:rPr lang="pt-BR" dirty="0" err="1"/>
              <a:t>placeholder</a:t>
            </a:r>
            <a:r>
              <a:rPr lang="pt-BR" dirty="0"/>
              <a:t>="Digite seu nome"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b="1" dirty="0" err="1"/>
              <a:t>onfocus</a:t>
            </a:r>
            <a:r>
              <a:rPr lang="pt-BR" dirty="0"/>
              <a:t>="</a:t>
            </a:r>
            <a:r>
              <a:rPr lang="pt-BR" dirty="0" err="1"/>
              <a:t>focoNoCampo</a:t>
            </a:r>
            <a:r>
              <a:rPr lang="pt-BR" dirty="0"/>
              <a:t>()" </a:t>
            </a:r>
            <a:r>
              <a:rPr lang="pt-BR" b="1" dirty="0" err="1"/>
              <a:t>onFocusOut</a:t>
            </a:r>
            <a:r>
              <a:rPr lang="pt-BR" dirty="0"/>
              <a:t>="</a:t>
            </a:r>
            <a:r>
              <a:rPr lang="pt-BR" dirty="0" err="1"/>
              <a:t>semFocoNoCampo</a:t>
            </a:r>
            <a:r>
              <a:rPr lang="pt-BR" dirty="0"/>
              <a:t>()" </a:t>
            </a:r>
            <a:r>
              <a:rPr lang="pt-BR" b="1" dirty="0" err="1"/>
              <a:t>onkeypress</a:t>
            </a:r>
            <a:r>
              <a:rPr lang="pt-BR" dirty="0"/>
              <a:t>="</a:t>
            </a:r>
            <a:r>
              <a:rPr lang="pt-BR" dirty="0" err="1"/>
              <a:t>avisaQueTeclou</a:t>
            </a:r>
            <a:r>
              <a:rPr lang="pt-BR" dirty="0"/>
              <a:t>()"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           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        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       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"&gt;Enviar&lt;/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    &lt;/</a:t>
            </a:r>
            <a:r>
              <a:rPr lang="pt-BR" dirty="0" err="1"/>
              <a:t>fieldset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    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45469" y="1460938"/>
            <a:ext cx="49083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    &lt;script&gt;</a:t>
            </a:r>
          </a:p>
          <a:p>
            <a:r>
              <a:rPr lang="pt-BR" dirty="0"/>
              <a:t>       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focoNoCampo</a:t>
            </a:r>
            <a:r>
              <a:rPr lang="pt-BR" dirty="0"/>
              <a:t>() {</a:t>
            </a:r>
          </a:p>
          <a:p>
            <a:r>
              <a:rPr lang="pt-BR" dirty="0"/>
              <a:t>            console.log('</a:t>
            </a:r>
            <a:r>
              <a:rPr lang="pt-BR" dirty="0" err="1"/>
              <a:t>focoNoCampo</a:t>
            </a:r>
            <a:r>
              <a:rPr lang="pt-BR" dirty="0"/>
              <a:t>')</a:t>
            </a:r>
          </a:p>
          <a:p>
            <a:r>
              <a:rPr lang="pt-BR" dirty="0"/>
              <a:t>        }</a:t>
            </a:r>
          </a:p>
          <a:p>
            <a:r>
              <a:rPr lang="pt-BR" dirty="0"/>
              <a:t>       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semFocoNoCampo</a:t>
            </a:r>
            <a:r>
              <a:rPr lang="pt-BR" dirty="0"/>
              <a:t>(){</a:t>
            </a:r>
          </a:p>
          <a:p>
            <a:r>
              <a:rPr lang="pt-BR" dirty="0"/>
              <a:t>            console.log('</a:t>
            </a:r>
            <a:r>
              <a:rPr lang="pt-BR" dirty="0" err="1"/>
              <a:t>semFocoNoCampo</a:t>
            </a:r>
            <a:r>
              <a:rPr lang="pt-BR" dirty="0"/>
              <a:t>')</a:t>
            </a:r>
          </a:p>
          <a:p>
            <a:r>
              <a:rPr lang="pt-BR" dirty="0"/>
              <a:t>        }</a:t>
            </a:r>
          </a:p>
          <a:p>
            <a:r>
              <a:rPr lang="pt-BR" dirty="0"/>
              <a:t>        </a:t>
            </a:r>
          </a:p>
          <a:p>
            <a:r>
              <a:rPr lang="pt-BR" dirty="0"/>
              <a:t>       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avisaQueTeclou</a:t>
            </a:r>
            <a:r>
              <a:rPr lang="pt-BR" dirty="0"/>
              <a:t>() {</a:t>
            </a:r>
          </a:p>
          <a:p>
            <a:r>
              <a:rPr lang="pt-BR" dirty="0"/>
              <a:t>            //para pegar valor de </a:t>
            </a:r>
            <a:r>
              <a:rPr lang="pt-BR" dirty="0" err="1"/>
              <a:t>tags</a:t>
            </a:r>
            <a:r>
              <a:rPr lang="pt-BR" dirty="0"/>
              <a:t> tipo input, sua o </a:t>
            </a:r>
            <a:r>
              <a:rPr lang="pt-BR" dirty="0" err="1"/>
              <a:t>value</a:t>
            </a:r>
            <a:endParaRPr lang="pt-BR" dirty="0"/>
          </a:p>
          <a:p>
            <a:r>
              <a:rPr lang="pt-BR" dirty="0"/>
              <a:t>            </a:t>
            </a:r>
            <a:r>
              <a:rPr lang="pt-BR" dirty="0" err="1"/>
              <a:t>let</a:t>
            </a:r>
            <a:r>
              <a:rPr lang="pt-BR" dirty="0"/>
              <a:t> letras = </a:t>
            </a:r>
            <a:r>
              <a:rPr lang="pt-BR" dirty="0" err="1"/>
              <a:t>document.querySelector</a:t>
            </a:r>
            <a:r>
              <a:rPr lang="pt-BR" dirty="0"/>
              <a:t>('input[</a:t>
            </a:r>
            <a:r>
              <a:rPr lang="pt-BR" dirty="0" err="1"/>
              <a:t>type</a:t>
            </a:r>
            <a:r>
              <a:rPr lang="pt-BR" dirty="0"/>
              <a:t>=</a:t>
            </a:r>
            <a:r>
              <a:rPr lang="pt-BR" dirty="0" err="1"/>
              <a:t>text</a:t>
            </a:r>
            <a:r>
              <a:rPr lang="pt-BR" dirty="0"/>
              <a:t>]').</a:t>
            </a:r>
            <a:r>
              <a:rPr lang="pt-BR" dirty="0" err="1"/>
              <a:t>value</a:t>
            </a:r>
            <a:endParaRPr lang="pt-BR" dirty="0"/>
          </a:p>
          <a:p>
            <a:r>
              <a:rPr lang="pt-BR" dirty="0"/>
              <a:t>            console.log(`foram digitadas ${</a:t>
            </a:r>
            <a:r>
              <a:rPr lang="pt-BR" dirty="0" err="1"/>
              <a:t>letras.length</a:t>
            </a:r>
            <a:r>
              <a:rPr lang="pt-BR" dirty="0"/>
              <a:t> + 1} letras`)</a:t>
            </a:r>
          </a:p>
          <a:p>
            <a:r>
              <a:rPr lang="pt-BR" dirty="0"/>
              <a:t>        }</a:t>
            </a:r>
          </a:p>
          <a:p>
            <a:r>
              <a:rPr lang="pt-BR" dirty="0"/>
              <a:t>    &lt;/script&gt;</a:t>
            </a:r>
          </a:p>
          <a:p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22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Pegar </a:t>
            </a:r>
            <a:r>
              <a:rPr lang="pt-BR" dirty="0" err="1"/>
              <a:t>QueryString</a:t>
            </a:r>
            <a:r>
              <a:rPr lang="pt-BR" dirty="0"/>
              <a:t> da </a:t>
            </a:r>
            <a:r>
              <a:rPr lang="pt-BR" dirty="0" err="1"/>
              <a:t>url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Exemplo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&lt;script&gt;</a:t>
            </a:r>
          </a:p>
          <a:p>
            <a:pPr marL="0" indent="0">
              <a:buNone/>
            </a:pPr>
            <a:r>
              <a:rPr lang="pt-BR" sz="2400" dirty="0"/>
              <a:t>        </a:t>
            </a:r>
            <a:r>
              <a:rPr lang="pt-BR" sz="2400" dirty="0" err="1"/>
              <a:t>const</a:t>
            </a:r>
            <a:r>
              <a:rPr lang="pt-BR" sz="2400" dirty="0"/>
              <a:t> </a:t>
            </a:r>
            <a:r>
              <a:rPr lang="pt-BR" sz="2400" dirty="0" err="1"/>
              <a:t>parametros</a:t>
            </a:r>
            <a:r>
              <a:rPr lang="pt-BR" sz="2400" dirty="0"/>
              <a:t> = new </a:t>
            </a:r>
            <a:r>
              <a:rPr lang="pt-BR" sz="2400" dirty="0" err="1"/>
              <a:t>URLSearchParams</a:t>
            </a:r>
            <a:r>
              <a:rPr lang="pt-BR" sz="2400" dirty="0"/>
              <a:t>(</a:t>
            </a:r>
            <a:r>
              <a:rPr lang="pt-BR" sz="2400" dirty="0" err="1"/>
              <a:t>window.location.search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r>
              <a:rPr lang="pt-BR" sz="2400" dirty="0"/>
              <a:t>        </a:t>
            </a:r>
            <a:r>
              <a:rPr lang="pt-BR" sz="2400" dirty="0" err="1"/>
              <a:t>const</a:t>
            </a:r>
            <a:r>
              <a:rPr lang="pt-BR" sz="2400" dirty="0"/>
              <a:t> curso = </a:t>
            </a:r>
            <a:r>
              <a:rPr lang="pt-BR" sz="2400" dirty="0" err="1"/>
              <a:t>parametros.get</a:t>
            </a:r>
            <a:r>
              <a:rPr lang="pt-BR" sz="2400" dirty="0"/>
              <a:t>("cod")</a:t>
            </a:r>
          </a:p>
          <a:p>
            <a:pPr marL="0" indent="0">
              <a:buNone/>
            </a:pPr>
            <a:r>
              <a:rPr lang="pt-BR" sz="2400" dirty="0"/>
              <a:t>        console.log(curso)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//atribuindo o valor para um input do formulário (campos input utiliza </a:t>
            </a:r>
            <a:r>
              <a:rPr lang="pt-BR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pt-BR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atribuir e ler o valor)</a:t>
            </a:r>
          </a:p>
          <a:p>
            <a:pPr marL="0" indent="0">
              <a:buNone/>
            </a:pPr>
            <a:r>
              <a:rPr lang="pt-BR" sz="2400" dirty="0"/>
              <a:t>        </a:t>
            </a:r>
            <a:r>
              <a:rPr lang="pt-BR" sz="2400" dirty="0" err="1"/>
              <a:t>document.getElementById</a:t>
            </a:r>
            <a:r>
              <a:rPr lang="pt-BR" sz="2400" dirty="0"/>
              <a:t>('</a:t>
            </a:r>
            <a:r>
              <a:rPr lang="pt-BR" sz="2400" dirty="0" err="1"/>
              <a:t>codCurso</a:t>
            </a:r>
            <a:r>
              <a:rPr lang="pt-BR" sz="2400" dirty="0"/>
              <a:t>').</a:t>
            </a:r>
            <a:r>
              <a:rPr lang="pt-BR" sz="2400" dirty="0" err="1"/>
              <a:t>value</a:t>
            </a:r>
            <a:r>
              <a:rPr lang="pt-BR" sz="2400" dirty="0"/>
              <a:t> = curso</a:t>
            </a:r>
          </a:p>
          <a:p>
            <a:pPr marL="0" indent="0">
              <a:buNone/>
            </a:pPr>
            <a:r>
              <a:rPr lang="pt-BR" sz="2400" dirty="0"/>
              <a:t> &lt;/script&gt;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2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DOM – Document Object Model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pt-BR" sz="2000" dirty="0"/>
              <a:t>O DOM (</a:t>
            </a:r>
            <a:r>
              <a:rPr lang="pt-BR" sz="2000" dirty="0" err="1"/>
              <a:t>Document</a:t>
            </a:r>
            <a:r>
              <a:rPr lang="pt-BR" sz="2000" dirty="0"/>
              <a:t> </a:t>
            </a:r>
            <a:r>
              <a:rPr lang="pt-BR" sz="2000" dirty="0" err="1"/>
              <a:t>Object</a:t>
            </a:r>
            <a:r>
              <a:rPr lang="pt-BR" sz="2000" dirty="0"/>
              <a:t> Model) é uma </a:t>
            </a:r>
            <a:r>
              <a:rPr lang="pt-BR" sz="2000" b="1" dirty="0"/>
              <a:t>representação estruturada e hierárquica de um documento HTML</a:t>
            </a:r>
            <a:r>
              <a:rPr lang="pt-BR" sz="2000" dirty="0"/>
              <a:t> ou XHTML que permite que os programas e scripts acessem e manipulem dinamicamente o conteúdo, estrutura e estilo de uma página da web. </a:t>
            </a:r>
          </a:p>
          <a:p>
            <a:r>
              <a:rPr lang="pt-BR" sz="2000" dirty="0"/>
              <a:t>O DOM é uma interface de programação de aplicativo (API) que fornece uma maneira de </a:t>
            </a:r>
            <a:r>
              <a:rPr lang="pt-BR" sz="2000" b="1" dirty="0"/>
              <a:t>interagir com elementos HTML </a:t>
            </a:r>
            <a:r>
              <a:rPr lang="pt-BR" sz="2000" dirty="0"/>
              <a:t>por meio de linguagens de programação, como </a:t>
            </a:r>
            <a:r>
              <a:rPr lang="pt-BR" sz="2000" b="1" dirty="0" err="1"/>
              <a:t>JavaScript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36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DOM – Document Object Model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1600"/>
              <a:t>Conceitos chaves:</a:t>
            </a:r>
          </a:p>
          <a:p>
            <a:pPr lvl="1"/>
            <a:r>
              <a:rPr lang="pt-BR" sz="1600" b="1"/>
              <a:t>Árvore Hierárquica</a:t>
            </a:r>
            <a:r>
              <a:rPr lang="pt-BR" sz="1600"/>
              <a:t>: O DOM representa o documento como uma árvore hierárquica de nós (ou elementos). Cada elemento, atributo, texto e comentário no documento é representado como um nó na árvore.</a:t>
            </a:r>
          </a:p>
          <a:p>
            <a:pPr lvl="1"/>
            <a:r>
              <a:rPr lang="pt-BR" sz="1600" b="1"/>
              <a:t>Document node: </a:t>
            </a:r>
            <a:r>
              <a:rPr lang="pt-BR" sz="1600"/>
              <a:t>O nó raiz é chamado de ‘document’.</a:t>
            </a:r>
          </a:p>
          <a:p>
            <a:pPr lvl="1"/>
            <a:r>
              <a:rPr lang="pt-BR" sz="1600" b="1"/>
              <a:t>Elements nodes: </a:t>
            </a:r>
            <a:r>
              <a:rPr lang="pt-BR" sz="1600"/>
              <a:t>Elementos HTML, como &lt;div&gt;, &lt;p&gt;, &lt;ul&gt;, etc, são representados como nós de elemento no dom. Eles podem ter atributos, conteúdo e podem conter outros elementos como filhos.</a:t>
            </a:r>
          </a:p>
          <a:p>
            <a:pPr lvl="1"/>
            <a:r>
              <a:rPr lang="pt-BR" sz="1600" b="1"/>
              <a:t>Atributes nodes</a:t>
            </a:r>
            <a:r>
              <a:rPr lang="pt-BR" sz="1600"/>
              <a:t>: Os atributos de elementos são representados como nós de atributo no DOM. Eles contêm informações sobre os elementos, como classes, IDs, valores de atributos, etc.</a:t>
            </a:r>
          </a:p>
          <a:p>
            <a:pPr lvl="1"/>
            <a:r>
              <a:rPr lang="pt-BR" sz="1600" b="1"/>
              <a:t>Text nodes:</a:t>
            </a:r>
            <a:r>
              <a:rPr lang="pt-BR" sz="1600"/>
              <a:t> O texto dentro de elementos HTML é representado como nós de texto no DOM. Por exemplo, o texto entre as tags &lt;p&gt; é um nó de texto.</a:t>
            </a:r>
          </a:p>
          <a:p>
            <a:pPr lvl="1"/>
            <a:r>
              <a:rPr lang="pt-BR" sz="1600" b="1"/>
              <a:t>Eventos</a:t>
            </a:r>
            <a:r>
              <a:rPr lang="pt-BR" sz="1600"/>
              <a:t>: O DOM também lida com eventos, como cliques de mouse, pressionamentos de teclas e redimensionamento de janelas. Você pode usar o DOM para adicionar ou remover ouvintes de eventos e responder a eles com ações específicas em seu código.</a:t>
            </a:r>
          </a:p>
          <a:p>
            <a:pPr lvl="1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23828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3400">
                <a:solidFill>
                  <a:srgbClr val="FFFFFF"/>
                </a:solidFill>
              </a:rPr>
              <a:t>Objetos relacionados a manipulação do DOM pela interação com o ambiente do navegador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 b="1"/>
              <a:t>Window</a:t>
            </a:r>
            <a:r>
              <a:rPr lang="pt-BR" sz="2000"/>
              <a:t>: O objeto ‘window’ é o objeto global no ambiente de execução do navegador e é a janela que contém o documento DOM atual. Ele fornece acesso a muitas funcionalidades importantes, incluindo a manipulação do DOM. Você pode usar ‘window’ para acessar o DOM, definir ou obter variáveis globais, abrir novas janelas ou guias, definir temporizadores, manipular eventos globais e muito mais.</a:t>
            </a:r>
          </a:p>
          <a:p>
            <a:r>
              <a:rPr lang="pt-BR" sz="2000" b="1"/>
              <a:t>Document</a:t>
            </a:r>
            <a:r>
              <a:rPr lang="pt-BR" sz="2000"/>
              <a:t>: O objeto ‘document’ faz parte do DOM e representa o documento HTML atual. Ele é uma propriedade do objeto ‘window’. Você usa o ‘document’ para acessar elementos HTML, criar ou modificar elementos, adicionar ouvintes de eventos e manipular o conteúdo e a estrutura da página. </a:t>
            </a:r>
          </a:p>
        </p:txBody>
      </p:sp>
    </p:spTree>
    <p:extLst>
      <p:ext uri="{BB962C8B-B14F-4D97-AF65-F5344CB8AC3E}">
        <p14:creationId xmlns:p14="http://schemas.microsoft.com/office/powerpoint/2010/main" val="15526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Objetos relacionados a manipulação do DOM pela interação com o ambiente do navegador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r>
              <a:rPr lang="pt-BR" sz="2000" b="1" dirty="0" err="1"/>
              <a:t>Navigator</a:t>
            </a:r>
            <a:r>
              <a:rPr lang="pt-BR" sz="2000" dirty="0"/>
              <a:t>: O objeto ‘</a:t>
            </a:r>
            <a:r>
              <a:rPr lang="pt-BR" sz="2000" dirty="0" err="1"/>
              <a:t>navigator</a:t>
            </a:r>
            <a:r>
              <a:rPr lang="pt-BR" sz="2000" dirty="0"/>
              <a:t>’ fornece informações sobre o navegador do usuário, como o nome do navegador, a versão e as capacidades do navegador.</a:t>
            </a:r>
          </a:p>
          <a:p>
            <a:r>
              <a:rPr lang="pt-BR" sz="2000" b="1" dirty="0" err="1"/>
              <a:t>Location</a:t>
            </a:r>
            <a:r>
              <a:rPr lang="pt-BR" sz="2000" dirty="0"/>
              <a:t>: O objeto ‘</a:t>
            </a:r>
            <a:r>
              <a:rPr lang="pt-BR" sz="2000" dirty="0" err="1"/>
              <a:t>location</a:t>
            </a:r>
            <a:r>
              <a:rPr lang="pt-BR" sz="2000" dirty="0"/>
              <a:t>’ representa a URL atual da página. Ele fornece acesso à URL da página, permitindo que você leia ou modifique a URL, redirecione o usuário para outra página ou realize outras operações relacionadas à URL.</a:t>
            </a:r>
          </a:p>
          <a:p>
            <a:r>
              <a:rPr lang="pt-BR" sz="2000" b="1" dirty="0" err="1"/>
              <a:t>History</a:t>
            </a:r>
            <a:r>
              <a:rPr lang="pt-BR" sz="2000" b="1" dirty="0"/>
              <a:t>: </a:t>
            </a:r>
            <a:r>
              <a:rPr lang="pt-BR" sz="2000" dirty="0"/>
              <a:t>O objeto ‘</a:t>
            </a:r>
            <a:r>
              <a:rPr lang="pt-BR" sz="2000" dirty="0" err="1"/>
              <a:t>history</a:t>
            </a:r>
            <a:r>
              <a:rPr lang="pt-BR" sz="2000" dirty="0"/>
              <a:t>’, permite que você interaja com o histórico de navegação do navegador. Você pode usar o objeto ‘</a:t>
            </a:r>
            <a:r>
              <a:rPr lang="pt-BR" sz="2000" dirty="0" err="1"/>
              <a:t>history</a:t>
            </a:r>
            <a:r>
              <a:rPr lang="pt-BR" sz="2000" dirty="0"/>
              <a:t>’ para navegar para trás e para frente no histórico do navegador, o que pode afetar o conteúdo exibido no DOM. Isso é comumente usados para criar navegação sem recarregar a página, como em aplicativos da web de página única (SPA).</a:t>
            </a:r>
          </a:p>
        </p:txBody>
      </p:sp>
    </p:spTree>
    <p:extLst>
      <p:ext uri="{BB962C8B-B14F-4D97-AF65-F5344CB8AC3E}">
        <p14:creationId xmlns:p14="http://schemas.microsoft.com/office/powerpoint/2010/main" val="48443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manipular o DOM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42186" cy="4351338"/>
          </a:xfrm>
        </p:spPr>
        <p:txBody>
          <a:bodyPr>
            <a:normAutofit fontScale="92500"/>
          </a:bodyPr>
          <a:lstStyle/>
          <a:p>
            <a:r>
              <a:rPr lang="pt-BR" dirty="0"/>
              <a:t>Para manipular o dom precisamos indicar qual objeto usar, depois chamar um método(função) para selecionar seus dados, trazendo suas informações.</a:t>
            </a:r>
          </a:p>
          <a:p>
            <a:r>
              <a:rPr lang="pt-BR" dirty="0"/>
              <a:t>Métodos principais utilizados:</a:t>
            </a:r>
          </a:p>
          <a:p>
            <a:pPr lvl="1"/>
            <a:r>
              <a:rPr lang="pt-BR" dirty="0"/>
              <a:t>.</a:t>
            </a:r>
            <a:r>
              <a:rPr lang="pt-BR" dirty="0" err="1"/>
              <a:t>querySelector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querySelectorAll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getElementByTagName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getElementById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getElementByClassName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96000" y="1415723"/>
            <a:ext cx="537387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&lt;!DOCTYPE </a:t>
            </a:r>
            <a:r>
              <a:rPr lang="pt-BR" sz="1050" dirty="0" err="1"/>
              <a:t>html</a:t>
            </a:r>
            <a:r>
              <a:rPr lang="pt-BR" sz="1050" dirty="0"/>
              <a:t>&gt;</a:t>
            </a:r>
          </a:p>
          <a:p>
            <a:r>
              <a:rPr lang="pt-BR" sz="1050" dirty="0"/>
              <a:t>&lt;</a:t>
            </a:r>
            <a:r>
              <a:rPr lang="pt-BR" sz="1050" dirty="0" err="1"/>
              <a:t>html</a:t>
            </a:r>
            <a:r>
              <a:rPr lang="pt-BR" sz="1050" dirty="0"/>
              <a:t> </a:t>
            </a:r>
            <a:r>
              <a:rPr lang="pt-BR" sz="1050" dirty="0" err="1"/>
              <a:t>lang</a:t>
            </a:r>
            <a:r>
              <a:rPr lang="pt-BR" sz="1050" dirty="0"/>
              <a:t>="</a:t>
            </a:r>
            <a:r>
              <a:rPr lang="pt-BR" sz="1050" dirty="0" err="1"/>
              <a:t>en</a:t>
            </a:r>
            <a:r>
              <a:rPr lang="pt-BR" sz="1050" dirty="0"/>
              <a:t>"&gt;</a:t>
            </a:r>
          </a:p>
          <a:p>
            <a:r>
              <a:rPr lang="pt-BR" sz="1050" dirty="0"/>
              <a:t>&lt;</a:t>
            </a:r>
            <a:r>
              <a:rPr lang="pt-BR" sz="1050" dirty="0" err="1"/>
              <a:t>head</a:t>
            </a:r>
            <a:r>
              <a:rPr lang="pt-BR" sz="1050" dirty="0"/>
              <a:t>&gt;</a:t>
            </a:r>
          </a:p>
          <a:p>
            <a:r>
              <a:rPr lang="pt-BR" sz="1050" dirty="0"/>
              <a:t>    &lt;meta </a:t>
            </a:r>
            <a:r>
              <a:rPr lang="pt-BR" sz="1050" dirty="0" err="1"/>
              <a:t>charset</a:t>
            </a:r>
            <a:r>
              <a:rPr lang="pt-BR" sz="1050" dirty="0"/>
              <a:t>="UTF-8"&gt;</a:t>
            </a:r>
          </a:p>
          <a:p>
            <a:r>
              <a:rPr lang="pt-BR" sz="1050" dirty="0"/>
              <a:t>    &lt;meta name="</a:t>
            </a:r>
            <a:r>
              <a:rPr lang="pt-BR" sz="1050" dirty="0" err="1"/>
              <a:t>viewport</a:t>
            </a:r>
            <a:r>
              <a:rPr lang="pt-BR" sz="1050" dirty="0"/>
              <a:t>" </a:t>
            </a:r>
            <a:r>
              <a:rPr lang="pt-BR" sz="1050" dirty="0" err="1"/>
              <a:t>content</a:t>
            </a:r>
            <a:r>
              <a:rPr lang="pt-BR" sz="1050" dirty="0"/>
              <a:t>="</a:t>
            </a:r>
            <a:r>
              <a:rPr lang="pt-BR" sz="1050" dirty="0" err="1"/>
              <a:t>width</a:t>
            </a:r>
            <a:r>
              <a:rPr lang="pt-BR" sz="1050" dirty="0"/>
              <a:t>=</a:t>
            </a:r>
            <a:r>
              <a:rPr lang="pt-BR" sz="1050" dirty="0" err="1"/>
              <a:t>device-width</a:t>
            </a:r>
            <a:r>
              <a:rPr lang="pt-BR" sz="1050" dirty="0"/>
              <a:t>, </a:t>
            </a:r>
            <a:r>
              <a:rPr lang="pt-BR" sz="1050" dirty="0" err="1"/>
              <a:t>initial-scale</a:t>
            </a:r>
            <a:r>
              <a:rPr lang="pt-BR" sz="1050" dirty="0"/>
              <a:t>=1.0"&gt;</a:t>
            </a:r>
          </a:p>
          <a:p>
            <a:r>
              <a:rPr lang="pt-BR" sz="1050" dirty="0"/>
              <a:t>    &lt;</a:t>
            </a:r>
            <a:r>
              <a:rPr lang="pt-BR" sz="1050" dirty="0" err="1"/>
              <a:t>title</a:t>
            </a:r>
            <a:r>
              <a:rPr lang="pt-BR" sz="1050" dirty="0"/>
              <a:t>&gt;Manipulando o Dom - Principais Funções&lt;/</a:t>
            </a:r>
            <a:r>
              <a:rPr lang="pt-BR" sz="1050" dirty="0" err="1"/>
              <a:t>title</a:t>
            </a:r>
            <a:r>
              <a:rPr lang="pt-BR" sz="1050" dirty="0"/>
              <a:t>&gt;</a:t>
            </a:r>
          </a:p>
          <a:p>
            <a:r>
              <a:rPr lang="pt-BR" sz="1050" dirty="0"/>
              <a:t>&lt;/</a:t>
            </a:r>
            <a:r>
              <a:rPr lang="pt-BR" sz="1050" dirty="0" err="1"/>
              <a:t>head</a:t>
            </a:r>
            <a:r>
              <a:rPr lang="pt-BR" sz="1050" dirty="0"/>
              <a:t>&gt;</a:t>
            </a:r>
          </a:p>
          <a:p>
            <a:r>
              <a:rPr lang="pt-BR" sz="1050" dirty="0"/>
              <a:t>&lt;</a:t>
            </a:r>
            <a:r>
              <a:rPr lang="pt-BR" sz="1050" dirty="0" err="1"/>
              <a:t>body</a:t>
            </a:r>
            <a:r>
              <a:rPr lang="pt-BR" sz="1050" dirty="0"/>
              <a:t>&gt;</a:t>
            </a:r>
          </a:p>
          <a:p>
            <a:r>
              <a:rPr lang="pt-BR" sz="1050" dirty="0"/>
              <a:t>    &lt;</a:t>
            </a:r>
            <a:r>
              <a:rPr lang="pt-BR" sz="1050" dirty="0" err="1"/>
              <a:t>div</a:t>
            </a:r>
            <a:r>
              <a:rPr lang="pt-BR" sz="1050" dirty="0"/>
              <a:t>&gt;</a:t>
            </a:r>
          </a:p>
          <a:p>
            <a:r>
              <a:rPr lang="pt-BR" sz="1050" dirty="0"/>
              <a:t>        &lt;p </a:t>
            </a:r>
            <a:r>
              <a:rPr lang="pt-BR" sz="1050" dirty="0" err="1"/>
              <a:t>class</a:t>
            </a:r>
            <a:r>
              <a:rPr lang="pt-BR" sz="1050" dirty="0"/>
              <a:t>="paragrafo1"&gt;Primeiro parágrafo&lt;/p&gt;</a:t>
            </a:r>
          </a:p>
          <a:p>
            <a:r>
              <a:rPr lang="pt-BR" sz="1050" dirty="0"/>
              <a:t>    &lt;/</a:t>
            </a:r>
            <a:r>
              <a:rPr lang="pt-BR" sz="1050" dirty="0" err="1"/>
              <a:t>div</a:t>
            </a:r>
            <a:r>
              <a:rPr lang="pt-BR" sz="1050" dirty="0"/>
              <a:t>&gt;</a:t>
            </a:r>
          </a:p>
          <a:p>
            <a:r>
              <a:rPr lang="pt-BR" sz="1050" dirty="0"/>
              <a:t>    &lt;</a:t>
            </a:r>
            <a:r>
              <a:rPr lang="pt-BR" sz="1050" dirty="0" err="1"/>
              <a:t>div</a:t>
            </a:r>
            <a:r>
              <a:rPr lang="pt-BR" sz="1050" dirty="0"/>
              <a:t>&gt;</a:t>
            </a:r>
          </a:p>
          <a:p>
            <a:r>
              <a:rPr lang="pt-BR" sz="1050" dirty="0"/>
              <a:t>        &lt;</a:t>
            </a:r>
            <a:r>
              <a:rPr lang="pt-BR" sz="1050" dirty="0" err="1"/>
              <a:t>ul</a:t>
            </a:r>
            <a:r>
              <a:rPr lang="pt-BR" sz="1050" dirty="0"/>
              <a:t>&gt;</a:t>
            </a:r>
          </a:p>
          <a:p>
            <a:r>
              <a:rPr lang="pt-BR" sz="1050" dirty="0"/>
              <a:t>            &lt;li id="item1"&gt;Item 1&lt;/li&gt;</a:t>
            </a:r>
          </a:p>
          <a:p>
            <a:r>
              <a:rPr lang="pt-BR" sz="1050" dirty="0"/>
              <a:t>            &lt;li&gt;Item 2&lt;/li&gt;</a:t>
            </a:r>
          </a:p>
          <a:p>
            <a:r>
              <a:rPr lang="pt-BR" sz="1050" dirty="0"/>
              <a:t>        &lt;/</a:t>
            </a:r>
            <a:r>
              <a:rPr lang="pt-BR" sz="1050" dirty="0" err="1"/>
              <a:t>ul</a:t>
            </a:r>
            <a:r>
              <a:rPr lang="pt-BR" sz="1050" dirty="0"/>
              <a:t>&gt;</a:t>
            </a:r>
          </a:p>
          <a:p>
            <a:r>
              <a:rPr lang="pt-BR" sz="1050" dirty="0"/>
              <a:t>    &lt;/</a:t>
            </a:r>
            <a:r>
              <a:rPr lang="pt-BR" sz="1050" dirty="0" err="1"/>
              <a:t>div</a:t>
            </a:r>
            <a:r>
              <a:rPr lang="pt-BR" sz="1050" dirty="0"/>
              <a:t>&gt;</a:t>
            </a:r>
          </a:p>
          <a:p>
            <a:r>
              <a:rPr lang="pt-BR" sz="1050" dirty="0"/>
              <a:t>    &lt;</a:t>
            </a:r>
            <a:r>
              <a:rPr lang="pt-BR" sz="1050" dirty="0" err="1"/>
              <a:t>div</a:t>
            </a:r>
            <a:r>
              <a:rPr lang="pt-BR" sz="1050" dirty="0"/>
              <a:t> </a:t>
            </a:r>
            <a:r>
              <a:rPr lang="pt-BR" sz="1050" dirty="0" err="1"/>
              <a:t>class</a:t>
            </a:r>
            <a:r>
              <a:rPr lang="pt-BR" sz="1050" dirty="0"/>
              <a:t>="mensagem"&gt;&lt;/</a:t>
            </a:r>
            <a:r>
              <a:rPr lang="pt-BR" sz="1050" dirty="0" err="1"/>
              <a:t>div</a:t>
            </a:r>
            <a:r>
              <a:rPr lang="pt-BR" sz="1050" dirty="0"/>
              <a:t>&gt;</a:t>
            </a:r>
          </a:p>
          <a:p>
            <a:r>
              <a:rPr lang="pt-BR" sz="1050" dirty="0"/>
              <a:t>    &lt;script&gt;</a:t>
            </a:r>
          </a:p>
          <a:p>
            <a:r>
              <a:rPr lang="pt-BR" sz="1050" dirty="0"/>
              <a:t>        </a:t>
            </a:r>
            <a:r>
              <a:rPr lang="pt-BR" sz="1050" dirty="0" err="1"/>
              <a:t>let</a:t>
            </a:r>
            <a:r>
              <a:rPr lang="pt-BR" sz="1050" dirty="0"/>
              <a:t> titulo = </a:t>
            </a:r>
            <a:r>
              <a:rPr lang="pt-BR" sz="1050" dirty="0" err="1"/>
              <a:t>document.querySelector</a:t>
            </a:r>
            <a:r>
              <a:rPr lang="pt-BR" sz="1050" dirty="0"/>
              <a:t>('</a:t>
            </a:r>
            <a:r>
              <a:rPr lang="pt-BR" sz="1050" dirty="0" err="1"/>
              <a:t>title</a:t>
            </a:r>
            <a:r>
              <a:rPr lang="pt-BR" sz="1050" dirty="0"/>
              <a:t>')</a:t>
            </a:r>
          </a:p>
          <a:p>
            <a:r>
              <a:rPr lang="pt-BR" sz="1050" dirty="0"/>
              <a:t>        </a:t>
            </a:r>
            <a:r>
              <a:rPr lang="pt-BR" sz="1050" dirty="0" err="1"/>
              <a:t>window.alert</a:t>
            </a:r>
            <a:r>
              <a:rPr lang="pt-BR" sz="1050" dirty="0"/>
              <a:t>(</a:t>
            </a:r>
            <a:r>
              <a:rPr lang="pt-BR" sz="1050" dirty="0" err="1"/>
              <a:t>titulo.textContent</a:t>
            </a:r>
            <a:r>
              <a:rPr lang="pt-BR" sz="1050" dirty="0"/>
              <a:t>)</a:t>
            </a:r>
            <a:br>
              <a:rPr lang="pt-BR" sz="1050" dirty="0"/>
            </a:br>
            <a:r>
              <a:rPr lang="pt-BR" sz="1050" dirty="0"/>
              <a:t>        </a:t>
            </a:r>
            <a:r>
              <a:rPr lang="pt-BR" sz="1050" dirty="0" err="1"/>
              <a:t>let</a:t>
            </a:r>
            <a:r>
              <a:rPr lang="pt-BR" sz="1050" dirty="0"/>
              <a:t> </a:t>
            </a:r>
            <a:r>
              <a:rPr lang="pt-BR" sz="1050" dirty="0" err="1"/>
              <a:t>paragrafoPorClasse</a:t>
            </a:r>
            <a:r>
              <a:rPr lang="pt-BR" sz="1050" dirty="0"/>
              <a:t> = </a:t>
            </a:r>
            <a:r>
              <a:rPr lang="pt-BR" sz="1050" dirty="0" err="1"/>
              <a:t>document.querySelector</a:t>
            </a:r>
            <a:r>
              <a:rPr lang="pt-BR" sz="1050" dirty="0"/>
              <a:t>('.paragrafo1')</a:t>
            </a:r>
          </a:p>
          <a:p>
            <a:r>
              <a:rPr lang="pt-BR" sz="1050" dirty="0"/>
              <a:t>        </a:t>
            </a:r>
            <a:r>
              <a:rPr lang="pt-BR" sz="1050" dirty="0" err="1"/>
              <a:t>paragrafoPorClasse.textContent</a:t>
            </a:r>
            <a:r>
              <a:rPr lang="pt-BR" sz="1050" dirty="0"/>
              <a:t> = 'Parágrafo modificado'</a:t>
            </a:r>
            <a:br>
              <a:rPr lang="pt-BR" sz="1050" dirty="0"/>
            </a:br>
            <a:r>
              <a:rPr lang="pt-BR" sz="1050" dirty="0"/>
              <a:t>        </a:t>
            </a:r>
            <a:r>
              <a:rPr lang="pt-BR" sz="1050" dirty="0" err="1"/>
              <a:t>let</a:t>
            </a:r>
            <a:r>
              <a:rPr lang="pt-BR" sz="1050" dirty="0"/>
              <a:t> item = </a:t>
            </a:r>
            <a:r>
              <a:rPr lang="pt-BR" sz="1050" dirty="0" err="1"/>
              <a:t>document.querySelector</a:t>
            </a:r>
            <a:r>
              <a:rPr lang="pt-BR" sz="1050" dirty="0"/>
              <a:t>('#item1').</a:t>
            </a:r>
            <a:r>
              <a:rPr lang="pt-BR" sz="1050" dirty="0" err="1"/>
              <a:t>textContent</a:t>
            </a:r>
            <a:r>
              <a:rPr lang="pt-BR" sz="1050" dirty="0"/>
              <a:t> = 'Modificado'</a:t>
            </a:r>
          </a:p>
          <a:p>
            <a:r>
              <a:rPr lang="pt-BR" sz="1050" dirty="0"/>
              <a:t>        //</a:t>
            </a:r>
            <a:r>
              <a:rPr lang="pt-BR" sz="1050" dirty="0" err="1"/>
              <a:t>document.querySelector</a:t>
            </a:r>
            <a:r>
              <a:rPr lang="pt-BR" sz="1050" dirty="0"/>
              <a:t>('li').</a:t>
            </a:r>
            <a:r>
              <a:rPr lang="pt-BR" sz="1050" dirty="0" err="1"/>
              <a:t>textContent</a:t>
            </a:r>
            <a:r>
              <a:rPr lang="pt-BR" sz="1050" dirty="0"/>
              <a:t> = 'teste'</a:t>
            </a:r>
          </a:p>
          <a:p>
            <a:r>
              <a:rPr lang="pt-BR" sz="1050" dirty="0"/>
              <a:t>        </a:t>
            </a:r>
            <a:r>
              <a:rPr lang="pt-BR" sz="1050" dirty="0" err="1"/>
              <a:t>let</a:t>
            </a:r>
            <a:r>
              <a:rPr lang="pt-BR" sz="1050" dirty="0"/>
              <a:t> </a:t>
            </a:r>
            <a:r>
              <a:rPr lang="pt-BR" sz="1050" dirty="0" err="1"/>
              <a:t>listaLi</a:t>
            </a:r>
            <a:r>
              <a:rPr lang="pt-BR" sz="1050" dirty="0"/>
              <a:t> = </a:t>
            </a:r>
            <a:r>
              <a:rPr lang="pt-BR" sz="1050" dirty="0" err="1"/>
              <a:t>document.querySelectorAll</a:t>
            </a:r>
            <a:r>
              <a:rPr lang="pt-BR" sz="1050" dirty="0"/>
              <a:t>('li')</a:t>
            </a:r>
          </a:p>
          <a:p>
            <a:r>
              <a:rPr lang="pt-BR" sz="1050" dirty="0"/>
              <a:t>        </a:t>
            </a:r>
            <a:r>
              <a:rPr lang="pt-BR" sz="1050" dirty="0" err="1"/>
              <a:t>listaLi</a:t>
            </a:r>
            <a:r>
              <a:rPr lang="pt-BR" sz="1050" dirty="0"/>
              <a:t>[1].</a:t>
            </a:r>
            <a:r>
              <a:rPr lang="pt-BR" sz="1050" dirty="0" err="1"/>
              <a:t>textContent</a:t>
            </a:r>
            <a:r>
              <a:rPr lang="pt-BR" sz="1050" dirty="0"/>
              <a:t> = 'Consegui'</a:t>
            </a:r>
            <a:br>
              <a:rPr lang="pt-BR" sz="1050" dirty="0"/>
            </a:br>
            <a:r>
              <a:rPr lang="pt-BR" sz="1050" dirty="0"/>
              <a:t>        console.log(</a:t>
            </a:r>
            <a:r>
              <a:rPr lang="pt-BR" sz="1050" dirty="0" err="1"/>
              <a:t>document.getElementById</a:t>
            </a:r>
            <a:r>
              <a:rPr lang="pt-BR" sz="1050" dirty="0"/>
              <a:t>('item1').</a:t>
            </a:r>
            <a:r>
              <a:rPr lang="pt-BR" sz="1050" dirty="0" err="1"/>
              <a:t>textContent</a:t>
            </a:r>
            <a:r>
              <a:rPr lang="pt-BR" sz="1050" dirty="0"/>
              <a:t>)</a:t>
            </a:r>
          </a:p>
          <a:p>
            <a:r>
              <a:rPr lang="pt-BR" sz="1050" dirty="0"/>
              <a:t>        console.log(</a:t>
            </a:r>
            <a:r>
              <a:rPr lang="pt-BR" sz="1050" dirty="0" err="1"/>
              <a:t>document.getElementsByClassName</a:t>
            </a:r>
            <a:r>
              <a:rPr lang="pt-BR" sz="1050" dirty="0"/>
              <a:t>('paragrafo1')[0].</a:t>
            </a:r>
            <a:r>
              <a:rPr lang="pt-BR" sz="1050" dirty="0" err="1"/>
              <a:t>textContent</a:t>
            </a:r>
            <a:r>
              <a:rPr lang="pt-BR" sz="1050" dirty="0"/>
              <a:t>)</a:t>
            </a:r>
            <a:br>
              <a:rPr lang="pt-BR" sz="1050" dirty="0"/>
            </a:br>
            <a:r>
              <a:rPr lang="pt-BR" sz="1050" dirty="0"/>
              <a:t>    &lt;/script&gt;</a:t>
            </a:r>
          </a:p>
          <a:p>
            <a:r>
              <a:rPr lang="pt-BR" sz="1050" dirty="0"/>
              <a:t>&lt;/</a:t>
            </a:r>
            <a:r>
              <a:rPr lang="pt-BR" sz="1050" dirty="0" err="1"/>
              <a:t>body</a:t>
            </a:r>
            <a:r>
              <a:rPr lang="pt-BR" sz="1050" dirty="0"/>
              <a:t>&gt;</a:t>
            </a:r>
          </a:p>
          <a:p>
            <a:r>
              <a:rPr lang="pt-BR" sz="1050" dirty="0"/>
              <a:t>&lt;/</a:t>
            </a:r>
            <a:r>
              <a:rPr lang="pt-BR" sz="1050" dirty="0" err="1"/>
              <a:t>html</a:t>
            </a:r>
            <a:r>
              <a:rPr lang="pt-BR" sz="1050" dirty="0"/>
              <a:t>&gt;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93117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Alterando a propriedade de uma tag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/>
              <a:t>Exemplo:</a:t>
            </a:r>
          </a:p>
          <a:p>
            <a:pPr marL="0" indent="0">
              <a:buNone/>
            </a:pPr>
            <a:r>
              <a:rPr lang="pt-BR" sz="2000"/>
              <a:t>&lt;script&gt;</a:t>
            </a:r>
          </a:p>
          <a:p>
            <a:pPr marL="457200" lvl="1" indent="0">
              <a:buNone/>
            </a:pPr>
            <a:r>
              <a:rPr lang="pt-BR" sz="2000"/>
              <a:t>let imagem = document.querySelector('#foto')</a:t>
            </a:r>
          </a:p>
          <a:p>
            <a:pPr marL="457200" lvl="1" indent="0">
              <a:buNone/>
            </a:pPr>
            <a:r>
              <a:rPr lang="pt-BR" sz="2000"/>
              <a:t>imagem.setAttribute('src', '../img/fotoTeste.img')</a:t>
            </a:r>
          </a:p>
          <a:p>
            <a:pPr marL="457200" lvl="1" indent="0">
              <a:buNone/>
            </a:pPr>
            <a:r>
              <a:rPr lang="pt-BR" sz="2000"/>
              <a:t>// setAttribute passa os parâmetros nome_atributo, valor</a:t>
            </a:r>
          </a:p>
          <a:p>
            <a:pPr marL="457200" lvl="1" indent="0">
              <a:buNone/>
            </a:pPr>
            <a:r>
              <a:rPr lang="pt-BR" sz="2000"/>
              <a:t>imagem.setAttribute('width', '280px')</a:t>
            </a:r>
          </a:p>
          <a:p>
            <a:pPr marL="0" indent="0">
              <a:buNone/>
            </a:pPr>
            <a:r>
              <a:rPr lang="pt-BR" sz="2000"/>
              <a:t>&lt;/script&gt;</a:t>
            </a:r>
          </a:p>
          <a:p>
            <a:pPr marL="0" indent="0">
              <a:buNone/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19563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Alterando 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400"/>
              <a:t>Exemplo</a:t>
            </a:r>
          </a:p>
          <a:p>
            <a:pPr marL="0" indent="0">
              <a:buNone/>
            </a:pPr>
            <a:r>
              <a:rPr lang="pt-BR" sz="1400"/>
              <a:t>&lt;script&gt;</a:t>
            </a:r>
          </a:p>
          <a:p>
            <a:pPr marL="457200" lvl="1" indent="0">
              <a:buNone/>
            </a:pPr>
            <a:r>
              <a:rPr lang="pt-BR" sz="1400"/>
              <a:t>let titulo = document.querySelector('h1')</a:t>
            </a:r>
          </a:p>
          <a:p>
            <a:pPr marL="457200" lvl="1" indent="0">
              <a:buNone/>
            </a:pPr>
            <a:r>
              <a:rPr lang="pt-BR" sz="1400"/>
              <a:t>titulo.style.color = 'red'</a:t>
            </a:r>
          </a:p>
          <a:p>
            <a:pPr marL="457200" lvl="1" indent="0">
              <a:buNone/>
            </a:pPr>
            <a:r>
              <a:rPr lang="pt-BR" sz="1400"/>
              <a:t>titulo.style.backgroundColor = '#000' //propriedades com nomes composto backgroud-color usa o camel case</a:t>
            </a:r>
          </a:p>
          <a:p>
            <a:pPr marL="457200" lvl="1" indent="0">
              <a:buNone/>
            </a:pPr>
            <a:r>
              <a:rPr lang="pt-BR" sz="1400"/>
              <a:t>titulo.style.borderBottom = 'solid 2px red'</a:t>
            </a:r>
          </a:p>
          <a:p>
            <a:pPr marL="457200" lvl="1" indent="0">
              <a:buNone/>
            </a:pPr>
            <a:br>
              <a:rPr lang="pt-BR" sz="1400"/>
            </a:br>
            <a:r>
              <a:rPr lang="pt-BR" sz="1400"/>
              <a:t>// é possível definir uma atributo classe para aplicar um conjunto de css pré-definido</a:t>
            </a:r>
          </a:p>
          <a:p>
            <a:pPr marL="457200" lvl="1" indent="0">
              <a:buNone/>
            </a:pPr>
            <a:r>
              <a:rPr lang="pt-BR" sz="1400"/>
              <a:t>titulo.setAttribute('class', 'azul')</a:t>
            </a:r>
          </a:p>
          <a:p>
            <a:pPr marL="457200" lvl="1" indent="0">
              <a:buNone/>
            </a:pPr>
            <a:br>
              <a:rPr lang="pt-BR" sz="1400"/>
            </a:br>
            <a:r>
              <a:rPr lang="pt-BR" sz="1400"/>
              <a:t>//para remore um atributo usa o método removeatribute</a:t>
            </a:r>
          </a:p>
          <a:p>
            <a:pPr marL="457200" lvl="1" indent="0">
              <a:buNone/>
            </a:pPr>
            <a:r>
              <a:rPr lang="pt-BR" sz="1400"/>
              <a:t>titulo.removeAttribute('class') // o problema é se tiver várias classes, serão removidas todas</a:t>
            </a:r>
          </a:p>
          <a:p>
            <a:pPr marL="0" indent="0">
              <a:buNone/>
            </a:pPr>
            <a:r>
              <a:rPr lang="pt-BR" sz="140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6793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 – Escutador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42186" cy="435133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Utiliza o método </a:t>
            </a:r>
            <a:r>
              <a:rPr lang="pt-BR" dirty="0" err="1"/>
              <a:t>addEventListener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</a:t>
            </a:r>
          </a:p>
          <a:p>
            <a:pPr marL="0" indent="0"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en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marL="0" indent="0">
              <a:buNone/>
            </a:pPr>
            <a:r>
              <a:rPr lang="pt-BR" dirty="0"/>
              <a:t>    &lt;meta name="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</a:t>
            </a:r>
            <a:r>
              <a:rPr lang="pt-BR" dirty="0" err="1"/>
              <a:t>device-width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&gt;DOM - Escutador de Funções&lt;/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&lt;h1&gt;Escutando o click&lt;/h1&gt;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32028" y="2396358"/>
            <a:ext cx="44680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&lt;script&gt;</a:t>
            </a:r>
          </a:p>
          <a:p>
            <a:r>
              <a:rPr lang="pt-BR" dirty="0"/>
              <a:t>        </a:t>
            </a:r>
            <a:r>
              <a:rPr lang="pt-BR" dirty="0" err="1"/>
              <a:t>let</a:t>
            </a:r>
            <a:r>
              <a:rPr lang="pt-BR" dirty="0"/>
              <a:t> titulo = </a:t>
            </a:r>
            <a:r>
              <a:rPr lang="pt-BR" dirty="0" err="1"/>
              <a:t>document.querySelector</a:t>
            </a:r>
            <a:r>
              <a:rPr lang="pt-BR" dirty="0"/>
              <a:t>('h1')</a:t>
            </a:r>
          </a:p>
          <a:p>
            <a:r>
              <a:rPr lang="pt-BR" dirty="0"/>
              <a:t>        </a:t>
            </a:r>
            <a:r>
              <a:rPr lang="pt-BR" dirty="0" err="1"/>
              <a:t>titulo.addEventListener</a:t>
            </a:r>
            <a:r>
              <a:rPr lang="pt-BR" dirty="0"/>
              <a:t>('click', () =&gt; {</a:t>
            </a:r>
          </a:p>
          <a:p>
            <a:r>
              <a:rPr lang="pt-BR" dirty="0"/>
              <a:t>            </a:t>
            </a:r>
            <a:r>
              <a:rPr lang="pt-BR" dirty="0" err="1"/>
              <a:t>window.alert</a:t>
            </a:r>
            <a:r>
              <a:rPr lang="pt-BR" dirty="0"/>
              <a:t>('Pare de clicar no título!')</a:t>
            </a:r>
          </a:p>
          <a:p>
            <a:r>
              <a:rPr lang="pt-BR" dirty="0"/>
              <a:t>        })</a:t>
            </a:r>
          </a:p>
          <a:p>
            <a:r>
              <a:rPr lang="pt-BR" dirty="0"/>
              <a:t>    &lt;/script&gt;</a:t>
            </a:r>
          </a:p>
          <a:p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064668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1588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1_Tema do Office</vt:lpstr>
      <vt:lpstr>Manipulação do DOM</vt:lpstr>
      <vt:lpstr>DOM – Document Object Model</vt:lpstr>
      <vt:lpstr>DOM – Document Object Model</vt:lpstr>
      <vt:lpstr>Objetos relacionados a manipulação do DOM pela interação com o ambiente do navegador</vt:lpstr>
      <vt:lpstr>Objetos relacionados a manipulação do DOM pela interação com o ambiente do navegador</vt:lpstr>
      <vt:lpstr>Formas de manipular o DOM</vt:lpstr>
      <vt:lpstr>Alterando a propriedade de uma tag HTML</vt:lpstr>
      <vt:lpstr>Alterando o CSS</vt:lpstr>
      <vt:lpstr>DOM – Escutador de funções</vt:lpstr>
      <vt:lpstr>DOM – Escutador de funções</vt:lpstr>
      <vt:lpstr>Principais funções para formulários</vt:lpstr>
      <vt:lpstr>Pegar QueryString da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18</cp:revision>
  <dcterms:created xsi:type="dcterms:W3CDTF">2023-09-18T17:36:17Z</dcterms:created>
  <dcterms:modified xsi:type="dcterms:W3CDTF">2024-04-04T17:05:20Z</dcterms:modified>
</cp:coreProperties>
</file>