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60" r:id="rId10"/>
    <p:sldId id="259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069-E1FD-4B24-BCA4-10213A7ADDD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D18-5E23-442B-AE1D-F29346181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2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069-E1FD-4B24-BCA4-10213A7ADDD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D18-5E23-442B-AE1D-F29346181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34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069-E1FD-4B24-BCA4-10213A7ADDD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D18-5E23-442B-AE1D-F29346181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93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069-E1FD-4B24-BCA4-10213A7ADDD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D18-5E23-442B-AE1D-F29346181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3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069-E1FD-4B24-BCA4-10213A7ADDD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D18-5E23-442B-AE1D-F29346181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12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069-E1FD-4B24-BCA4-10213A7ADDD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D18-5E23-442B-AE1D-F29346181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3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069-E1FD-4B24-BCA4-10213A7ADDD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D18-5E23-442B-AE1D-F29346181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99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069-E1FD-4B24-BCA4-10213A7ADDD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D18-5E23-442B-AE1D-F29346181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38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069-E1FD-4B24-BCA4-10213A7ADDD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D18-5E23-442B-AE1D-F29346181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8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069-E1FD-4B24-BCA4-10213A7ADDD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D18-5E23-442B-AE1D-F29346181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17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069-E1FD-4B24-BCA4-10213A7ADDD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D18-5E23-442B-AE1D-F29346181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0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D069-E1FD-4B24-BCA4-10213A7ADDD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5D18-5E23-442B-AE1D-F29346181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5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m2.keymetrics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pt-b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API </a:t>
            </a:r>
            <a:r>
              <a:rPr lang="pt-BR" dirty="0" err="1" smtClean="0"/>
              <a:t>Rest</a:t>
            </a:r>
            <a:r>
              <a:rPr lang="pt-BR" dirty="0" smtClean="0"/>
              <a:t> com node</a:t>
            </a: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>Instalações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7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9852B06-0D83-EF4E-2A43-8CAD43C4E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4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ter um retorno da aplicação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 //a função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importa a biblioteca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             //instancia uma aplicação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app.listen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(3000, () =&gt;{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console.log('Backend executando...')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})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Nesse exemplo foi definido na aplicação a porta e uma função </a:t>
            </a:r>
            <a:r>
              <a:rPr lang="pt-BR" dirty="0" err="1" smtClean="0"/>
              <a:t>callback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15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o </a:t>
            </a:r>
            <a:r>
              <a:rPr lang="pt-BR" dirty="0" err="1" smtClean="0"/>
              <a:t>launcher</a:t>
            </a:r>
            <a:r>
              <a:rPr lang="pt-BR" dirty="0" smtClean="0"/>
              <a:t> </a:t>
            </a:r>
            <a:r>
              <a:rPr lang="pt-BR" dirty="0" err="1" smtClean="0"/>
              <a:t>nodemon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nodemon</a:t>
            </a:r>
            <a:r>
              <a:rPr lang="pt-BR" dirty="0" smtClean="0"/>
              <a:t> é um disparador que é utilizado apenas em ambiente de desenvolvimento. 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nodemon</a:t>
            </a:r>
            <a:r>
              <a:rPr lang="pt-BR" dirty="0" smtClean="0"/>
              <a:t> fica monitorando os arquivos e qualquer mudança que tiver ele atualiza automaticamente.</a:t>
            </a:r>
          </a:p>
          <a:p>
            <a:endParaRPr lang="pt-BR" dirty="0"/>
          </a:p>
          <a:p>
            <a:r>
              <a:rPr lang="pt-BR" dirty="0" smtClean="0"/>
              <a:t>Comando para instalar:</a:t>
            </a:r>
          </a:p>
          <a:p>
            <a:pPr lvl="1"/>
            <a:r>
              <a:rPr lang="pt-BR" b="1" dirty="0" err="1" smtClean="0"/>
              <a:t>npm</a:t>
            </a:r>
            <a:r>
              <a:rPr lang="pt-BR" b="1" dirty="0" smtClean="0"/>
              <a:t> i –save-</a:t>
            </a:r>
            <a:r>
              <a:rPr lang="pt-BR" b="1" dirty="0" err="1" smtClean="0"/>
              <a:t>dev</a:t>
            </a:r>
            <a:r>
              <a:rPr lang="pt-BR" b="1" dirty="0" smtClean="0"/>
              <a:t> </a:t>
            </a:r>
            <a:r>
              <a:rPr lang="pt-BR" b="1" dirty="0" err="1" smtClean="0"/>
              <a:t>nodemon</a:t>
            </a:r>
            <a:r>
              <a:rPr lang="pt-BR" b="1" dirty="0" smtClean="0"/>
              <a:t> </a:t>
            </a:r>
            <a:r>
              <a:rPr lang="pt-BR" dirty="0" smtClean="0"/>
              <a:t>(salvou no projeto)</a:t>
            </a:r>
            <a:endParaRPr lang="pt-BR" dirty="0"/>
          </a:p>
          <a:p>
            <a:pPr lvl="1"/>
            <a:r>
              <a:rPr lang="pt-BR" dirty="0" smtClean="0"/>
              <a:t>save-</a:t>
            </a:r>
            <a:r>
              <a:rPr lang="pt-BR" dirty="0" err="1" smtClean="0"/>
              <a:t>dev</a:t>
            </a:r>
            <a:r>
              <a:rPr lang="pt-BR" dirty="0" smtClean="0"/>
              <a:t> : define que será utilizado apenas para desenvolvimento</a:t>
            </a:r>
          </a:p>
          <a:p>
            <a:pPr lvl="1"/>
            <a:r>
              <a:rPr lang="pt-BR" b="1" dirty="0" err="1" smtClean="0"/>
              <a:t>npm</a:t>
            </a:r>
            <a:r>
              <a:rPr lang="pt-BR" b="1" dirty="0" smtClean="0"/>
              <a:t> i –g </a:t>
            </a:r>
            <a:r>
              <a:rPr lang="pt-BR" b="1" dirty="0" err="1" smtClean="0"/>
              <a:t>nodemon</a:t>
            </a:r>
            <a:r>
              <a:rPr lang="pt-BR" dirty="0" smtClean="0"/>
              <a:t> (instala o </a:t>
            </a:r>
            <a:r>
              <a:rPr lang="pt-BR" dirty="0" err="1" smtClean="0"/>
              <a:t>nodemon</a:t>
            </a:r>
            <a:r>
              <a:rPr lang="pt-BR" dirty="0" smtClean="0"/>
              <a:t> de forma global no </a:t>
            </a:r>
            <a:r>
              <a:rPr lang="pt-BR" dirty="0" smtClean="0"/>
              <a:t>computador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Comando para o Windows liberar o acesso ao recursos do node: </a:t>
            </a:r>
            <a:r>
              <a:rPr lang="pt-BR" b="1" dirty="0" smtClean="0"/>
              <a:t>Set-</a:t>
            </a:r>
            <a:r>
              <a:rPr lang="pt-BR" b="1" dirty="0" err="1" smtClean="0"/>
              <a:t>ExecutionPolicy</a:t>
            </a:r>
            <a:r>
              <a:rPr lang="pt-BR" b="1" dirty="0" smtClean="0"/>
              <a:t> </a:t>
            </a:r>
            <a:r>
              <a:rPr lang="pt-BR" b="1" dirty="0" err="1"/>
              <a:t>RemoteSigned</a:t>
            </a:r>
            <a:r>
              <a:rPr lang="pt-BR" b="1" dirty="0"/>
              <a:t> -</a:t>
            </a:r>
            <a:r>
              <a:rPr lang="pt-BR" b="1" dirty="0" err="1"/>
              <a:t>Scope</a:t>
            </a:r>
            <a:r>
              <a:rPr lang="pt-BR" b="1" dirty="0"/>
              <a:t> </a:t>
            </a:r>
            <a:r>
              <a:rPr lang="pt-BR" b="1" dirty="0" err="1"/>
              <a:t>CurrentUser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1932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</a:t>
            </a:r>
            <a:r>
              <a:rPr lang="pt-BR" dirty="0" err="1" smtClean="0"/>
              <a:t>package.json</a:t>
            </a:r>
            <a:r>
              <a:rPr lang="pt-BR" dirty="0" smtClean="0"/>
              <a:t> após instalar </a:t>
            </a:r>
            <a:r>
              <a:rPr lang="pt-BR" dirty="0" err="1" smtClean="0"/>
              <a:t>nodemon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09311"/>
            <a:ext cx="10515600" cy="46676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  "name": "</a:t>
            </a:r>
            <a:r>
              <a:rPr lang="en-US" sz="1100" dirty="0" err="1"/>
              <a:t>nodeestudo</a:t>
            </a:r>
            <a:r>
              <a:rPr lang="en-US" sz="1100" dirty="0"/>
              <a:t>",</a:t>
            </a:r>
          </a:p>
          <a:p>
            <a:pPr marL="0" indent="0">
              <a:buNone/>
            </a:pPr>
            <a:r>
              <a:rPr lang="en-US" sz="1100" dirty="0"/>
              <a:t>  "version": "1.0.0",</a:t>
            </a:r>
          </a:p>
          <a:p>
            <a:pPr marL="0" indent="0">
              <a:buNone/>
            </a:pPr>
            <a:r>
              <a:rPr lang="en-US" sz="1100" dirty="0"/>
              <a:t>  "description": "</a:t>
            </a:r>
            <a:r>
              <a:rPr lang="en-US" sz="1100" dirty="0" err="1"/>
              <a:t>Estudo</a:t>
            </a:r>
            <a:r>
              <a:rPr lang="en-US" sz="1100" dirty="0"/>
              <a:t> - </a:t>
            </a:r>
            <a:r>
              <a:rPr lang="en-US" sz="1100" dirty="0" err="1"/>
              <a:t>Desenvolvimento</a:t>
            </a:r>
            <a:r>
              <a:rPr lang="en-US" sz="1100" dirty="0"/>
              <a:t> de API Rest com Node e Express",</a:t>
            </a:r>
          </a:p>
          <a:p>
            <a:pPr marL="0" indent="0">
              <a:buNone/>
            </a:pPr>
            <a:r>
              <a:rPr lang="en-US" sz="1100" dirty="0"/>
              <a:t>  "main": "index.js",</a:t>
            </a:r>
          </a:p>
          <a:p>
            <a:pPr marL="0" indent="0">
              <a:buNone/>
            </a:pPr>
            <a:r>
              <a:rPr lang="en-US" sz="1100" dirty="0"/>
              <a:t>  "scripts": {</a:t>
            </a:r>
          </a:p>
          <a:p>
            <a:pPr marL="0" indent="0">
              <a:buNone/>
            </a:pPr>
            <a:r>
              <a:rPr lang="en-US" sz="1100" dirty="0"/>
              <a:t>   </a:t>
            </a:r>
            <a:r>
              <a:rPr lang="en-US" sz="1100" b="1" dirty="0"/>
              <a:t> "start": "</a:t>
            </a:r>
            <a:r>
              <a:rPr lang="en-US" sz="1100" b="1" dirty="0" err="1"/>
              <a:t>nodemon</a:t>
            </a:r>
            <a:r>
              <a:rPr lang="en-US" sz="1100" b="1" dirty="0"/>
              <a:t>"</a:t>
            </a:r>
          </a:p>
          <a:p>
            <a:pPr marL="0" indent="0">
              <a:buNone/>
            </a:pPr>
            <a:r>
              <a:rPr lang="en-US" sz="1100" dirty="0"/>
              <a:t>  },</a:t>
            </a:r>
          </a:p>
          <a:p>
            <a:pPr marL="0" indent="0">
              <a:buNone/>
            </a:pPr>
            <a:r>
              <a:rPr lang="en-US" sz="1100" dirty="0"/>
              <a:t>  "keywords": [],</a:t>
            </a:r>
          </a:p>
          <a:p>
            <a:pPr marL="0" indent="0">
              <a:buNone/>
            </a:pPr>
            <a:r>
              <a:rPr lang="en-US" sz="1100" dirty="0"/>
              <a:t>  "author": "",</a:t>
            </a:r>
          </a:p>
          <a:p>
            <a:pPr marL="0" indent="0">
              <a:buNone/>
            </a:pPr>
            <a:r>
              <a:rPr lang="en-US" sz="1100" dirty="0"/>
              <a:t>  "license": "ISC",</a:t>
            </a:r>
          </a:p>
          <a:p>
            <a:pPr marL="0" indent="0">
              <a:buNone/>
            </a:pPr>
            <a:r>
              <a:rPr lang="en-US" sz="1100" dirty="0"/>
              <a:t>  "dependencies": {</a:t>
            </a:r>
          </a:p>
          <a:p>
            <a:pPr marL="0" indent="0">
              <a:buNone/>
            </a:pPr>
            <a:r>
              <a:rPr lang="en-US" sz="1100" dirty="0"/>
              <a:t>    "express": "^4.19.2"</a:t>
            </a:r>
          </a:p>
          <a:p>
            <a:pPr marL="0" indent="0">
              <a:buNone/>
            </a:pPr>
            <a:r>
              <a:rPr lang="en-US" sz="1100" dirty="0"/>
              <a:t>  },</a:t>
            </a:r>
          </a:p>
          <a:p>
            <a:pPr marL="0" indent="0">
              <a:buNone/>
            </a:pPr>
            <a:r>
              <a:rPr lang="en-US" sz="1100" b="1" dirty="0"/>
              <a:t>  "</a:t>
            </a:r>
            <a:r>
              <a:rPr lang="en-US" sz="1100" b="1" dirty="0" err="1"/>
              <a:t>devDependencies</a:t>
            </a:r>
            <a:r>
              <a:rPr lang="en-US" sz="1100" b="1" dirty="0"/>
              <a:t>": {</a:t>
            </a:r>
          </a:p>
          <a:p>
            <a:pPr marL="0" indent="0">
              <a:buNone/>
            </a:pPr>
            <a:r>
              <a:rPr lang="en-US" sz="1100" b="1" dirty="0"/>
              <a:t>    "</a:t>
            </a:r>
            <a:r>
              <a:rPr lang="en-US" sz="1100" b="1" dirty="0" err="1"/>
              <a:t>nodemon</a:t>
            </a:r>
            <a:r>
              <a:rPr lang="en-US" sz="1100" b="1" dirty="0"/>
              <a:t>": "^3.1.3"</a:t>
            </a:r>
          </a:p>
          <a:p>
            <a:pPr marL="0" indent="0">
              <a:buNone/>
            </a:pPr>
            <a:r>
              <a:rPr lang="en-US" sz="1100" b="1" dirty="0"/>
              <a:t>  }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1680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o </a:t>
            </a:r>
            <a:r>
              <a:rPr lang="pt-BR" dirty="0" err="1" smtClean="0"/>
              <a:t>nodemon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Agora é possível executar o projeto com o node e com o </a:t>
            </a:r>
            <a:r>
              <a:rPr lang="pt-BR" dirty="0" err="1" smtClean="0"/>
              <a:t>nodemon</a:t>
            </a:r>
            <a:endParaRPr lang="pt-BR" dirty="0" smtClean="0"/>
          </a:p>
          <a:p>
            <a:r>
              <a:rPr lang="pt-BR" dirty="0" smtClean="0"/>
              <a:t>Node</a:t>
            </a:r>
          </a:p>
          <a:p>
            <a:pPr lvl="1"/>
            <a:r>
              <a:rPr lang="pt-BR" b="1" dirty="0" smtClean="0"/>
              <a:t>node index.js</a:t>
            </a:r>
          </a:p>
          <a:p>
            <a:r>
              <a:rPr lang="pt-BR" dirty="0" err="1" smtClean="0"/>
              <a:t>Nodemon</a:t>
            </a:r>
            <a:endParaRPr lang="pt-BR" dirty="0" smtClean="0"/>
          </a:p>
          <a:p>
            <a:pPr lvl="1"/>
            <a:r>
              <a:rPr lang="pt-BR" b="1" dirty="0" err="1" smtClean="0"/>
              <a:t>nodemon</a:t>
            </a:r>
            <a:r>
              <a:rPr lang="pt-BR" b="1" dirty="0" smtClean="0"/>
              <a:t> index.js</a:t>
            </a:r>
          </a:p>
          <a:p>
            <a:pPr lvl="1"/>
            <a:endParaRPr lang="pt-BR" dirty="0"/>
          </a:p>
          <a:p>
            <a:r>
              <a:rPr lang="pt-BR" dirty="0" smtClean="0"/>
              <a:t>A vantagem do </a:t>
            </a:r>
            <a:r>
              <a:rPr lang="pt-BR" dirty="0" err="1" smtClean="0"/>
              <a:t>nodemon</a:t>
            </a:r>
            <a:r>
              <a:rPr lang="pt-BR" dirty="0" smtClean="0"/>
              <a:t> é que qualquer mudança no arquivo será atualizado automaticamente</a:t>
            </a:r>
          </a:p>
          <a:p>
            <a:r>
              <a:rPr lang="pt-BR" dirty="0" smtClean="0"/>
              <a:t>Como no arquivo </a:t>
            </a:r>
            <a:r>
              <a:rPr lang="pt-BR" dirty="0" err="1" smtClean="0"/>
              <a:t>package.json</a:t>
            </a:r>
            <a:r>
              <a:rPr lang="pt-BR" dirty="0" smtClean="0"/>
              <a:t> foi colocado no start o </a:t>
            </a:r>
            <a:r>
              <a:rPr lang="pt-BR" dirty="0" err="1" smtClean="0"/>
              <a:t>nodemon</a:t>
            </a:r>
            <a:r>
              <a:rPr lang="pt-BR" dirty="0" smtClean="0"/>
              <a:t> é possível executar o node com o comando:</a:t>
            </a:r>
          </a:p>
          <a:p>
            <a:pPr lvl="1"/>
            <a:r>
              <a:rPr lang="pt-BR" b="1" dirty="0" err="1" smtClean="0"/>
              <a:t>npm</a:t>
            </a:r>
            <a:r>
              <a:rPr lang="pt-BR" b="1" dirty="0" smtClean="0"/>
              <a:t> </a:t>
            </a:r>
            <a:r>
              <a:rPr lang="pt-BR" b="1" dirty="0" err="1" smtClean="0"/>
              <a:t>run</a:t>
            </a:r>
            <a:r>
              <a:rPr lang="pt-BR" dirty="0" smtClean="0"/>
              <a:t> start ou </a:t>
            </a:r>
            <a:r>
              <a:rPr lang="pt-BR" b="1" dirty="0" err="1" smtClean="0"/>
              <a:t>npm</a:t>
            </a:r>
            <a:r>
              <a:rPr lang="pt-BR" b="1" dirty="0" smtClean="0"/>
              <a:t> start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0882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o </a:t>
            </a:r>
            <a:r>
              <a:rPr lang="pt-BR" dirty="0" err="1" smtClean="0"/>
              <a:t>launcher</a:t>
            </a:r>
            <a:r>
              <a:rPr lang="pt-BR" dirty="0" smtClean="0"/>
              <a:t> PM2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Utilizado para gerenciar a aplicação em modo de produção.</a:t>
            </a:r>
          </a:p>
          <a:p>
            <a:r>
              <a:rPr lang="pt-BR" dirty="0" smtClean="0"/>
              <a:t>Referências: </a:t>
            </a:r>
            <a:r>
              <a:rPr lang="pt-BR" dirty="0" smtClean="0">
                <a:hlinkClick r:id="rId2"/>
              </a:rPr>
              <a:t>https://pm2.keymetrics.io/</a:t>
            </a:r>
            <a:r>
              <a:rPr lang="pt-BR" dirty="0" smtClean="0"/>
              <a:t> </a:t>
            </a:r>
          </a:p>
          <a:p>
            <a:r>
              <a:rPr lang="pt-BR" dirty="0" smtClean="0"/>
              <a:t>Instalação: </a:t>
            </a:r>
            <a:r>
              <a:rPr lang="pt-BR" b="1" dirty="0" err="1" smtClean="0"/>
              <a:t>npm</a:t>
            </a:r>
            <a:r>
              <a:rPr lang="pt-BR" b="1" dirty="0" smtClean="0"/>
              <a:t> i --save pm2</a:t>
            </a:r>
          </a:p>
          <a:p>
            <a:r>
              <a:rPr lang="pt-BR" dirty="0" smtClean="0"/>
              <a:t>No arquivo </a:t>
            </a:r>
            <a:r>
              <a:rPr lang="pt-BR" dirty="0" err="1" smtClean="0"/>
              <a:t>package.json</a:t>
            </a:r>
            <a:r>
              <a:rPr lang="pt-BR" dirty="0" smtClean="0"/>
              <a:t> colocar em scripts:</a:t>
            </a:r>
          </a:p>
          <a:p>
            <a:pPr lvl="1"/>
            <a:r>
              <a:rPr lang="pt-BR" b="1" dirty="0" smtClean="0"/>
              <a:t>“</a:t>
            </a:r>
            <a:r>
              <a:rPr lang="pt-BR" b="1" dirty="0" err="1" smtClean="0"/>
              <a:t>production</a:t>
            </a:r>
            <a:r>
              <a:rPr lang="pt-BR" b="1" dirty="0" smtClean="0"/>
              <a:t>” : “pm2 start index.js –name </a:t>
            </a:r>
            <a:r>
              <a:rPr lang="pt-BR" b="1" dirty="0" err="1" smtClean="0"/>
              <a:t>appx</a:t>
            </a:r>
            <a:r>
              <a:rPr lang="pt-BR" b="1" dirty="0" smtClean="0"/>
              <a:t>-backend”</a:t>
            </a:r>
          </a:p>
          <a:p>
            <a:pPr lvl="1"/>
            <a:r>
              <a:rPr lang="pt-BR" dirty="0" smtClean="0"/>
              <a:t>Essa configuração servirá como atalho para executar o comando de </a:t>
            </a:r>
            <a:r>
              <a:rPr lang="pt-BR" dirty="0" err="1" smtClean="0"/>
              <a:t>production</a:t>
            </a:r>
            <a:r>
              <a:rPr lang="pt-BR" dirty="0" smtClean="0"/>
              <a:t> com o comando:</a:t>
            </a:r>
          </a:p>
          <a:p>
            <a:pPr lvl="2"/>
            <a:r>
              <a:rPr lang="pt-BR" b="1" dirty="0" err="1" smtClean="0"/>
              <a:t>npm</a:t>
            </a:r>
            <a:r>
              <a:rPr lang="pt-BR" b="1" dirty="0" smtClean="0"/>
              <a:t> rum </a:t>
            </a:r>
            <a:r>
              <a:rPr lang="pt-BR" b="1" dirty="0" err="1" smtClean="0"/>
              <a:t>production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22976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globalmente do </a:t>
            </a:r>
            <a:r>
              <a:rPr lang="pt-BR" dirty="0" err="1" smtClean="0"/>
              <a:t>Launcher</a:t>
            </a:r>
            <a:r>
              <a:rPr lang="pt-BR" dirty="0" smtClean="0"/>
              <a:t> PM2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Ao instalar de forma global o pm2 é possível monitorar vários projetos ao mesmo tempo.</a:t>
            </a:r>
          </a:p>
          <a:p>
            <a:r>
              <a:rPr lang="pt-BR" dirty="0" smtClean="0"/>
              <a:t>Comando de instalação: </a:t>
            </a:r>
            <a:r>
              <a:rPr lang="pt-BR" dirty="0" err="1" smtClean="0"/>
              <a:t>npm</a:t>
            </a:r>
            <a:r>
              <a:rPr lang="pt-BR" dirty="0" smtClean="0"/>
              <a:t> i -g pm2 </a:t>
            </a:r>
          </a:p>
          <a:p>
            <a:endParaRPr lang="pt-BR" dirty="0"/>
          </a:p>
          <a:p>
            <a:r>
              <a:rPr lang="pt-BR" dirty="0" smtClean="0"/>
              <a:t>Forma de monitorar os projetos:</a:t>
            </a:r>
          </a:p>
          <a:p>
            <a:pPr lvl="1"/>
            <a:r>
              <a:rPr lang="pt-BR" dirty="0" smtClean="0"/>
              <a:t>pm2 </a:t>
            </a:r>
            <a:r>
              <a:rPr lang="pt-BR" dirty="0" err="1" smtClean="0"/>
              <a:t>monit</a:t>
            </a:r>
            <a:endParaRPr lang="pt-BR" dirty="0" smtClean="0"/>
          </a:p>
          <a:p>
            <a:pPr lvl="1"/>
            <a:r>
              <a:rPr lang="pt-BR" dirty="0" smtClean="0"/>
              <a:t>pm2 status</a:t>
            </a:r>
          </a:p>
          <a:p>
            <a:pPr lvl="1"/>
            <a:r>
              <a:rPr lang="pt-BR" dirty="0" smtClean="0"/>
              <a:t>pm2 show 0</a:t>
            </a:r>
          </a:p>
          <a:p>
            <a:pPr lvl="1"/>
            <a:r>
              <a:rPr lang="pt-BR" dirty="0" smtClean="0"/>
              <a:t>pm2 </a:t>
            </a:r>
            <a:r>
              <a:rPr lang="pt-BR" dirty="0" err="1" smtClean="0"/>
              <a:t>restart</a:t>
            </a:r>
            <a:r>
              <a:rPr lang="pt-BR" dirty="0" smtClean="0"/>
              <a:t> 0</a:t>
            </a:r>
          </a:p>
          <a:p>
            <a:pPr lvl="1"/>
            <a:r>
              <a:rPr lang="pt-BR" dirty="0" smtClean="0"/>
              <a:t>pm2 </a:t>
            </a:r>
            <a:r>
              <a:rPr lang="pt-BR" dirty="0" err="1" smtClean="0"/>
              <a:t>restart</a:t>
            </a:r>
            <a:r>
              <a:rPr lang="pt-BR" dirty="0" smtClean="0"/>
              <a:t> </a:t>
            </a:r>
            <a:r>
              <a:rPr lang="pt-BR" dirty="0" err="1" smtClean="0"/>
              <a:t>appx</a:t>
            </a:r>
            <a:r>
              <a:rPr lang="pt-BR" dirty="0" smtClean="0"/>
              <a:t>-backend</a:t>
            </a:r>
          </a:p>
          <a:p>
            <a:pPr lvl="1"/>
            <a:r>
              <a:rPr lang="pt-BR" dirty="0" smtClean="0"/>
              <a:t>pm2 stop</a:t>
            </a:r>
          </a:p>
          <a:p>
            <a:pPr lvl="1"/>
            <a:r>
              <a:rPr lang="pt-BR" dirty="0" smtClean="0"/>
              <a:t>pm2 </a:t>
            </a:r>
            <a:r>
              <a:rPr lang="pt-BR" dirty="0" err="1" smtClean="0"/>
              <a:t>kill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946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Nodejs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7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nodejs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O Node.js pode ser definido como um </a:t>
            </a:r>
            <a:r>
              <a:rPr lang="pt-BR" b="1" dirty="0"/>
              <a:t>ambiente de execução </a:t>
            </a:r>
            <a:r>
              <a:rPr lang="pt-BR" b="1" dirty="0" err="1"/>
              <a:t>Javascript</a:t>
            </a:r>
            <a:r>
              <a:rPr lang="pt-BR" b="1" dirty="0"/>
              <a:t> </a:t>
            </a:r>
            <a:r>
              <a:rPr lang="pt-BR" b="1" i="1" dirty="0"/>
              <a:t>server-</a:t>
            </a:r>
            <a:r>
              <a:rPr lang="pt-BR" b="1" i="1" dirty="0" err="1"/>
              <a:t>side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Isso significa que com o Node.js é possível criar aplicações </a:t>
            </a:r>
            <a:r>
              <a:rPr lang="pt-BR" dirty="0" err="1"/>
              <a:t>Javascript</a:t>
            </a:r>
            <a:r>
              <a:rPr lang="pt-BR" dirty="0"/>
              <a:t> para rodar como uma aplicação </a:t>
            </a:r>
            <a:r>
              <a:rPr lang="pt-BR" i="1" dirty="0" err="1"/>
              <a:t>standalone</a:t>
            </a:r>
            <a:r>
              <a:rPr lang="pt-BR" dirty="0"/>
              <a:t> em uma máquina, não dependendo de um browser para a execução, como estamos acostumados.</a:t>
            </a:r>
          </a:p>
          <a:p>
            <a:pPr algn="just"/>
            <a:r>
              <a:rPr lang="pt-BR" dirty="0"/>
              <a:t>Apesar de recente, o Node.js já é utilizado por grandes empresas no mercado de tecnologia, como </a:t>
            </a:r>
            <a:r>
              <a:rPr lang="pt-BR" dirty="0" err="1"/>
              <a:t>Netflix</a:t>
            </a:r>
            <a:r>
              <a:rPr lang="pt-BR" dirty="0"/>
              <a:t>, Uber e </a:t>
            </a:r>
            <a:r>
              <a:rPr lang="pt-BR" dirty="0" err="1"/>
              <a:t>LinkedIn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O principal motivo de sua adoção é a sua </a:t>
            </a:r>
            <a:r>
              <a:rPr lang="pt-BR" b="1" dirty="0"/>
              <a:t>alta capacidade de escala</a:t>
            </a:r>
            <a:r>
              <a:rPr lang="pt-BR" dirty="0"/>
              <a:t>. Além disso, sua arquitetura, flexibilidade e baixo custo, o tornam uma boa escolha para implementação </a:t>
            </a:r>
            <a:r>
              <a:rPr lang="pt-BR" dirty="0" smtClean="0"/>
              <a:t>de </a:t>
            </a:r>
            <a:r>
              <a:rPr lang="pt-BR" dirty="0" err="1" smtClean="0"/>
              <a:t>Microsserviços</a:t>
            </a:r>
            <a:r>
              <a:rPr lang="pt-BR" dirty="0"/>
              <a:t> e componentes da </a:t>
            </a:r>
            <a:r>
              <a:rPr lang="pt-BR" dirty="0" smtClean="0"/>
              <a:t>arquitetura </a:t>
            </a:r>
            <a:r>
              <a:rPr lang="pt-BR" dirty="0" err="1" smtClean="0"/>
              <a:t>Serverless</a:t>
            </a:r>
            <a:r>
              <a:rPr lang="pt-BR" dirty="0" smtClean="0"/>
              <a:t>. </a:t>
            </a:r>
            <a:r>
              <a:rPr lang="pt-BR" dirty="0"/>
              <a:t>Inclusive, os principais fornecedores de produtos e serviços </a:t>
            </a:r>
            <a:r>
              <a:rPr lang="pt-BR" dirty="0" err="1"/>
              <a:t>Cloud</a:t>
            </a:r>
            <a:r>
              <a:rPr lang="pt-BR" dirty="0"/>
              <a:t> já têm suporte para desenvolvimento de soluções escaláveis utilizando o Node.js.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7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75738" cy="4351338"/>
          </a:xfrm>
        </p:spPr>
        <p:txBody>
          <a:bodyPr/>
          <a:lstStyle/>
          <a:p>
            <a:r>
              <a:rPr lang="pt-BR" dirty="0" smtClean="0"/>
              <a:t>O node é single-thread</a:t>
            </a:r>
          </a:p>
          <a:p>
            <a:r>
              <a:rPr lang="pt-BR" dirty="0" smtClean="0"/>
              <a:t>Servidores de modelo tradicional como: PHP, </a:t>
            </a:r>
            <a:r>
              <a:rPr lang="pt-BR" dirty="0" err="1" smtClean="0"/>
              <a:t>java</a:t>
            </a:r>
            <a:r>
              <a:rPr lang="pt-BR" dirty="0" smtClean="0"/>
              <a:t>, C#, </a:t>
            </a:r>
            <a:r>
              <a:rPr lang="pt-BR" dirty="0" err="1" smtClean="0"/>
              <a:t>etc</a:t>
            </a:r>
            <a:r>
              <a:rPr lang="pt-BR" dirty="0" smtClean="0"/>
              <a:t> são </a:t>
            </a:r>
            <a:r>
              <a:rPr lang="pt-BR" dirty="0" err="1" smtClean="0"/>
              <a:t>mult</a:t>
            </a:r>
            <a:r>
              <a:rPr lang="pt-BR" dirty="0" smtClean="0"/>
              <a:t>-thread.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84" y="136652"/>
            <a:ext cx="6003209" cy="65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de usar o node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75413"/>
            <a:ext cx="10515600" cy="1244905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Maior repositório do mundo: o NPM (Node </a:t>
            </a:r>
            <a:r>
              <a:rPr lang="pt-BR" dirty="0" err="1" smtClean="0"/>
              <a:t>Package</a:t>
            </a:r>
            <a:r>
              <a:rPr lang="pt-BR" dirty="0" smtClean="0"/>
              <a:t> Manager)</a:t>
            </a:r>
          </a:p>
          <a:p>
            <a:r>
              <a:rPr lang="pt-BR" dirty="0" smtClean="0"/>
              <a:t>Mesma linguagem no </a:t>
            </a:r>
            <a:r>
              <a:rPr lang="pt-BR" dirty="0" err="1" smtClean="0"/>
              <a:t>frontend</a:t>
            </a:r>
            <a:r>
              <a:rPr lang="pt-BR" dirty="0" smtClean="0"/>
              <a:t> e no backend.</a:t>
            </a:r>
          </a:p>
          <a:p>
            <a:r>
              <a:rPr lang="pt-BR" dirty="0" smtClean="0"/>
              <a:t>Indicado para ambientes escaláveis, já que tem potencial para suportar um número maior de conexões simultâneas.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2936911"/>
            <a:ext cx="9735909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Middleware 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Express é um framework para aplicativo da web do Node.js mínimo e flexível que fornece um conjunto robusto de recursos para aplicativos web e móveis</a:t>
            </a:r>
            <a:r>
              <a:rPr lang="pt-BR" dirty="0" smtClean="0"/>
              <a:t>.</a:t>
            </a:r>
          </a:p>
          <a:p>
            <a:r>
              <a:rPr lang="pt-BR" dirty="0"/>
              <a:t>Com uma infinidade de métodos utilitários HTTP e middleware à sua disposição, criar uma API robusta é rápido e fácil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/>
              <a:t>Documentação: </a:t>
            </a:r>
            <a:r>
              <a:rPr lang="pt-BR">
                <a:hlinkClick r:id="rId2"/>
              </a:rPr>
              <a:t>https://expressjs.com/pt-br</a:t>
            </a:r>
            <a:r>
              <a:rPr lang="pt-BR" smtClean="0">
                <a:hlinkClick r:id="rId2"/>
              </a:rPr>
              <a:t>/</a:t>
            </a:r>
            <a:r>
              <a:rPr lang="pt-BR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6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Instalar o node no computador - </a:t>
            </a:r>
            <a:r>
              <a:rPr lang="pt-BR" dirty="0" smtClean="0">
                <a:hlinkClick r:id="rId2"/>
              </a:rPr>
              <a:t>https://nodejs.org/</a:t>
            </a:r>
            <a:r>
              <a:rPr lang="pt-BR" dirty="0" smtClean="0"/>
              <a:t> </a:t>
            </a:r>
          </a:p>
          <a:p>
            <a:r>
              <a:rPr lang="pt-BR" dirty="0" smtClean="0"/>
              <a:t>Comando para ver a versão instalada no computador:</a:t>
            </a:r>
          </a:p>
          <a:p>
            <a:pPr lvl="1"/>
            <a:r>
              <a:rPr lang="pt-BR" dirty="0" smtClean="0"/>
              <a:t>node –v</a:t>
            </a:r>
          </a:p>
          <a:p>
            <a:r>
              <a:rPr lang="pt-BR" dirty="0" smtClean="0"/>
              <a:t>Comando para criar o projeto</a:t>
            </a:r>
          </a:p>
          <a:p>
            <a:pPr lvl="1"/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init</a:t>
            </a:r>
            <a:r>
              <a:rPr lang="pt-BR" dirty="0" smtClean="0"/>
              <a:t> –y (y serve para aplicar as configurações padrões)</a:t>
            </a:r>
          </a:p>
          <a:p>
            <a:pPr lvl="1"/>
            <a:r>
              <a:rPr lang="pt-BR" dirty="0" smtClean="0"/>
              <a:t>O comando acima irá criar o arquivo </a:t>
            </a:r>
            <a:r>
              <a:rPr lang="pt-BR" dirty="0" err="1" smtClean="0"/>
              <a:t>package.json</a:t>
            </a:r>
            <a:endParaRPr lang="pt-BR" dirty="0" smtClean="0"/>
          </a:p>
          <a:p>
            <a:r>
              <a:rPr lang="pt-BR" dirty="0" smtClean="0"/>
              <a:t>Comando para instalar a biblioteca </a:t>
            </a:r>
            <a:r>
              <a:rPr lang="pt-BR" dirty="0" err="1" smtClean="0"/>
              <a:t>express</a:t>
            </a:r>
            <a:r>
              <a:rPr lang="pt-BR" dirty="0" smtClean="0"/>
              <a:t> no projeto:</a:t>
            </a:r>
          </a:p>
          <a:p>
            <a:pPr lvl="1"/>
            <a:r>
              <a:rPr lang="pt-BR" dirty="0" err="1" smtClean="0"/>
              <a:t>npm</a:t>
            </a:r>
            <a:r>
              <a:rPr lang="pt-BR" dirty="0" smtClean="0"/>
              <a:t> i --save </a:t>
            </a:r>
            <a:r>
              <a:rPr lang="pt-BR" dirty="0" err="1" smtClean="0"/>
              <a:t>express</a:t>
            </a:r>
            <a:r>
              <a:rPr lang="pt-BR" dirty="0" smtClean="0"/>
              <a:t> (esse comando baixa as bibliotecas do </a:t>
            </a:r>
            <a:r>
              <a:rPr lang="pt-BR" dirty="0" err="1" smtClean="0"/>
              <a:t>express</a:t>
            </a:r>
            <a:r>
              <a:rPr lang="pt-BR" dirty="0" smtClean="0"/>
              <a:t> no projeto e o --save salva a dependência do </a:t>
            </a:r>
            <a:r>
              <a:rPr lang="pt-BR" dirty="0" err="1" smtClean="0"/>
              <a:t>express</a:t>
            </a:r>
            <a:r>
              <a:rPr lang="pt-BR" dirty="0" smtClean="0"/>
              <a:t> no arquivo </a:t>
            </a:r>
            <a:r>
              <a:rPr lang="pt-BR" dirty="0" err="1" smtClean="0"/>
              <a:t>package.json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r>
              <a:rPr lang="pt-BR" dirty="0" smtClean="0"/>
              <a:t>No projeto se estiver usando </a:t>
            </a:r>
            <a:r>
              <a:rPr lang="pt-BR" dirty="0" err="1" smtClean="0"/>
              <a:t>git</a:t>
            </a:r>
            <a:r>
              <a:rPr lang="pt-BR" dirty="0" smtClean="0"/>
              <a:t> crie o arquivo .</a:t>
            </a:r>
            <a:r>
              <a:rPr lang="pt-BR" dirty="0" err="1" smtClean="0"/>
              <a:t>gitignore</a:t>
            </a:r>
            <a:r>
              <a:rPr lang="pt-BR" dirty="0" smtClean="0"/>
              <a:t> e dentro coloque: </a:t>
            </a:r>
            <a:r>
              <a:rPr lang="pt-BR" dirty="0" err="1" smtClean="0"/>
              <a:t>node_modules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4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</a:t>
            </a:r>
            <a:r>
              <a:rPr lang="pt-BR" dirty="0" err="1" smtClean="0"/>
              <a:t>package.json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347333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/>
              <a:t>{</a:t>
            </a:r>
          </a:p>
          <a:p>
            <a:pPr marL="0" indent="0">
              <a:buNone/>
            </a:pPr>
            <a:r>
              <a:rPr lang="en-US" sz="7200" dirty="0"/>
              <a:t>  "name": "</a:t>
            </a:r>
            <a:r>
              <a:rPr lang="en-US" sz="7200" dirty="0" err="1"/>
              <a:t>nodeestudo</a:t>
            </a:r>
            <a:r>
              <a:rPr lang="en-US" sz="7200" dirty="0"/>
              <a:t>",</a:t>
            </a:r>
          </a:p>
          <a:p>
            <a:pPr marL="0" indent="0">
              <a:buNone/>
            </a:pPr>
            <a:r>
              <a:rPr lang="en-US" sz="7200" dirty="0"/>
              <a:t>  "version": "1.0.0",</a:t>
            </a:r>
          </a:p>
          <a:p>
            <a:pPr marL="0" indent="0">
              <a:buNone/>
            </a:pPr>
            <a:r>
              <a:rPr lang="en-US" sz="7200" dirty="0"/>
              <a:t>  "description": "</a:t>
            </a:r>
            <a:r>
              <a:rPr lang="en-US" sz="7200" dirty="0" err="1"/>
              <a:t>Estudo</a:t>
            </a:r>
            <a:r>
              <a:rPr lang="en-US" sz="7200" dirty="0"/>
              <a:t> - </a:t>
            </a:r>
            <a:r>
              <a:rPr lang="en-US" sz="7200" dirty="0" err="1"/>
              <a:t>Desenvolvimento</a:t>
            </a:r>
            <a:r>
              <a:rPr lang="en-US" sz="7200" dirty="0"/>
              <a:t> de API Rest com Node e Express",</a:t>
            </a:r>
          </a:p>
          <a:p>
            <a:pPr marL="0" indent="0">
              <a:buNone/>
            </a:pPr>
            <a:r>
              <a:rPr lang="en-US" sz="7200" dirty="0"/>
              <a:t>  "main": "index.js",</a:t>
            </a:r>
          </a:p>
          <a:p>
            <a:pPr marL="0" indent="0">
              <a:buNone/>
            </a:pPr>
            <a:r>
              <a:rPr lang="en-US" sz="7200" dirty="0"/>
              <a:t>  "scripts": {</a:t>
            </a:r>
          </a:p>
          <a:p>
            <a:pPr marL="0" indent="0">
              <a:buNone/>
            </a:pPr>
            <a:r>
              <a:rPr lang="en-US" sz="7200" dirty="0"/>
              <a:t>    "test": "echo \"Error: no test specified\" &amp;&amp; exit 1"</a:t>
            </a:r>
          </a:p>
          <a:p>
            <a:pPr marL="0" indent="0">
              <a:buNone/>
            </a:pPr>
            <a:r>
              <a:rPr lang="en-US" sz="7200" dirty="0"/>
              <a:t>  },</a:t>
            </a:r>
          </a:p>
          <a:p>
            <a:pPr marL="0" indent="0">
              <a:buNone/>
            </a:pPr>
            <a:r>
              <a:rPr lang="en-US" sz="7200" dirty="0"/>
              <a:t>  "keywords": [],</a:t>
            </a:r>
          </a:p>
          <a:p>
            <a:pPr marL="0" indent="0">
              <a:buNone/>
            </a:pPr>
            <a:r>
              <a:rPr lang="en-US" sz="7200" dirty="0"/>
              <a:t>  "author": "",</a:t>
            </a:r>
          </a:p>
          <a:p>
            <a:pPr marL="0" indent="0">
              <a:buNone/>
            </a:pPr>
            <a:r>
              <a:rPr lang="en-US" sz="7200" dirty="0"/>
              <a:t>  "license": "ISC",</a:t>
            </a:r>
          </a:p>
          <a:p>
            <a:pPr marL="0" indent="0">
              <a:buNone/>
            </a:pPr>
            <a:r>
              <a:rPr lang="en-US" sz="7200" dirty="0"/>
              <a:t>  "dependencies": {</a:t>
            </a:r>
          </a:p>
          <a:p>
            <a:pPr marL="0" indent="0">
              <a:buNone/>
            </a:pPr>
            <a:r>
              <a:rPr lang="en-US" sz="7200" dirty="0"/>
              <a:t>    "express": "^4.19.2"</a:t>
            </a:r>
          </a:p>
          <a:p>
            <a:pPr marL="0" indent="0">
              <a:buNone/>
            </a:pPr>
            <a:r>
              <a:rPr lang="en-US" sz="7200" dirty="0"/>
              <a:t>  }</a:t>
            </a:r>
          </a:p>
          <a:p>
            <a:pPr marL="0" indent="0">
              <a:buNone/>
            </a:pPr>
            <a:r>
              <a:rPr lang="en-US" sz="7200" dirty="0"/>
              <a:t>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8427903" y="4001294"/>
            <a:ext cx="35003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“</a:t>
            </a:r>
            <a:r>
              <a:rPr lang="pt-BR" sz="1600" dirty="0" err="1" smtClean="0"/>
              <a:t>express</a:t>
            </a:r>
            <a:r>
              <a:rPr lang="pt-BR" sz="1600" dirty="0" smtClean="0"/>
              <a:t>”: “^4.19.2</a:t>
            </a:r>
          </a:p>
          <a:p>
            <a:pPr marL="285750" indent="-285750">
              <a:buFontTx/>
              <a:buChar char="-"/>
            </a:pPr>
            <a:r>
              <a:rPr lang="pt-BR" sz="1600" dirty="0" smtClean="0"/>
              <a:t>O acento circunflexo na</a:t>
            </a:r>
          </a:p>
          <a:p>
            <a:r>
              <a:rPr lang="pt-BR" sz="1600" dirty="0" smtClean="0"/>
              <a:t>versão significa que o node</a:t>
            </a:r>
          </a:p>
          <a:p>
            <a:r>
              <a:rPr lang="pt-BR" sz="1600" dirty="0" smtClean="0"/>
              <a:t>Poderá ser atualizado automaticamente</a:t>
            </a:r>
          </a:p>
          <a:p>
            <a:r>
              <a:rPr lang="pt-BR" sz="1600" dirty="0" smtClean="0"/>
              <a:t> para uma nova</a:t>
            </a:r>
          </a:p>
          <a:p>
            <a:r>
              <a:rPr lang="pt-BR" sz="1600" dirty="0" smtClean="0"/>
              <a:t>versão, dentro da versão 4.</a:t>
            </a:r>
          </a:p>
          <a:p>
            <a:r>
              <a:rPr lang="pt-BR" sz="1600" dirty="0" smtClean="0"/>
              <a:t>Se colocar o acento tio (~) no</a:t>
            </a:r>
          </a:p>
          <a:p>
            <a:r>
              <a:rPr lang="pt-BR" sz="1600" dirty="0" smtClean="0"/>
              <a:t>lugar, significa que poderá </a:t>
            </a:r>
          </a:p>
          <a:p>
            <a:r>
              <a:rPr lang="pt-BR" sz="1600" dirty="0" smtClean="0"/>
              <a:t>atualizar apenas o </a:t>
            </a:r>
            <a:r>
              <a:rPr lang="pt-BR" sz="1600" dirty="0" err="1" smtClean="0"/>
              <a:t>infix</a:t>
            </a:r>
            <a:r>
              <a:rPr lang="pt-BR" sz="1600" dirty="0" smtClean="0"/>
              <a:t> 2, </a:t>
            </a:r>
          </a:p>
          <a:p>
            <a:r>
              <a:rPr lang="pt-BR" sz="1600" dirty="0" smtClean="0"/>
              <a:t>que diz respeito a bugs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755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Instanciar uma aplicação no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No arquivo </a:t>
            </a:r>
            <a:r>
              <a:rPr lang="pt-BR" dirty="0" err="1" smtClean="0"/>
              <a:t>package.json</a:t>
            </a:r>
            <a:r>
              <a:rPr lang="pt-BR" dirty="0" smtClean="0"/>
              <a:t> é configurado o arquivo principal como  index.js, visualizado na linha abaixo: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main": "index.js</a:t>
            </a:r>
            <a:r>
              <a:rPr lang="en-US" dirty="0" smtClean="0"/>
              <a:t>",</a:t>
            </a:r>
          </a:p>
          <a:p>
            <a:pPr lvl="1"/>
            <a:endParaRPr lang="en-US" dirty="0"/>
          </a:p>
          <a:p>
            <a:r>
              <a:rPr lang="en-US" dirty="0" err="1" smtClean="0"/>
              <a:t>Crie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index.js e </a:t>
            </a:r>
            <a:r>
              <a:rPr lang="en-US" dirty="0" err="1" smtClean="0"/>
              <a:t>coloque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//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função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importa a biblioteca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             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//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instancia uma aplicação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app.listen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(3000)                  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//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passa a escutar a porta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3000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smtClean="0"/>
              <a:t>Para executar o código no termina digite: node index.js</a:t>
            </a:r>
            <a:endParaRPr lang="pt-BR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8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1117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API Rest com node Instalações</vt:lpstr>
      <vt:lpstr>Nodejs</vt:lpstr>
      <vt:lpstr>O que é nodejs?</vt:lpstr>
      <vt:lpstr>Apresentação do PowerPoint</vt:lpstr>
      <vt:lpstr>Vantagens de usar o node</vt:lpstr>
      <vt:lpstr>Middleware Express</vt:lpstr>
      <vt:lpstr>Instalação</vt:lpstr>
      <vt:lpstr>Arquivo package.json</vt:lpstr>
      <vt:lpstr>Instanciar uma aplicação no projeto</vt:lpstr>
      <vt:lpstr>Apresentação do PowerPoint</vt:lpstr>
      <vt:lpstr>Como ter um retorno da aplicação </vt:lpstr>
      <vt:lpstr>Instalando o launcher nodemon</vt:lpstr>
      <vt:lpstr>Arquivo package.json após instalar nodemon</vt:lpstr>
      <vt:lpstr>Executando o nodemon </vt:lpstr>
      <vt:lpstr>Instalando o launcher PM2</vt:lpstr>
      <vt:lpstr>Instalação globalmente do Launcher PM2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Rest com node</dc:title>
  <dc:creator>Edson Martin Feitosa</dc:creator>
  <cp:lastModifiedBy>EDSON MARTIN FEITOSA</cp:lastModifiedBy>
  <cp:revision>17</cp:revision>
  <dcterms:created xsi:type="dcterms:W3CDTF">2024-06-14T23:41:30Z</dcterms:created>
  <dcterms:modified xsi:type="dcterms:W3CDTF">2024-08-24T01:37:41Z</dcterms:modified>
</cp:coreProperties>
</file>