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CEF2-043F-44DB-883C-5C054DC4CB7E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9739-E766-4879-84CD-8D7231E98D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34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CEF2-043F-44DB-883C-5C054DC4CB7E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9739-E766-4879-84CD-8D7231E98D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CEF2-043F-44DB-883C-5C054DC4CB7E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9739-E766-4879-84CD-8D7231E98D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12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CEF2-043F-44DB-883C-5C054DC4CB7E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9739-E766-4879-84CD-8D7231E98D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99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CEF2-043F-44DB-883C-5C054DC4CB7E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9739-E766-4879-84CD-8D7231E98D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33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CEF2-043F-44DB-883C-5C054DC4CB7E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9739-E766-4879-84CD-8D7231E98D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16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CEF2-043F-44DB-883C-5C054DC4CB7E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9739-E766-4879-84CD-8D7231E98D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CEF2-043F-44DB-883C-5C054DC4CB7E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9739-E766-4879-84CD-8D7231E98D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08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CEF2-043F-44DB-883C-5C054DC4CB7E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9739-E766-4879-84CD-8D7231E98D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2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CEF2-043F-44DB-883C-5C054DC4CB7E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9739-E766-4879-84CD-8D7231E98D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40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CEF2-043F-44DB-883C-5C054DC4CB7E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69739-E766-4879-84CD-8D7231E98D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88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6CEF2-043F-44DB-883C-5C054DC4CB7E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9739-E766-4879-84CD-8D7231E98D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48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cliente/relatorio?completo=true&amp;ano=202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man.com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get" TargetMode="External"/><Relationship Id="rId2" Type="http://schemas.openxmlformats.org/officeDocument/2006/relationships/hyperlink" Target="http://localhost:3000/op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3000/todos" TargetMode="External"/><Relationship Id="rId4" Type="http://schemas.openxmlformats.org/officeDocument/2006/relationships/hyperlink" Target="http://localhost:3000/pos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retornajs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cliente/3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API </a:t>
            </a:r>
            <a:r>
              <a:rPr lang="pt-BR" dirty="0" err="1" smtClean="0"/>
              <a:t>Rest</a:t>
            </a:r>
            <a:r>
              <a:rPr lang="pt-BR" dirty="0" smtClean="0"/>
              <a:t> com </a:t>
            </a:r>
            <a:r>
              <a:rPr lang="pt-BR" dirty="0" err="1" smtClean="0"/>
              <a:t>nodejs</a:t>
            </a:r>
            <a:r>
              <a:rPr lang="pt-BR" dirty="0" smtClean="0"/>
              <a:t> – Primeiros serviços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Prof.º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111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o </a:t>
            </a:r>
            <a:r>
              <a:rPr lang="pt-BR" dirty="0" err="1"/>
              <a:t>request</a:t>
            </a:r>
            <a:r>
              <a:rPr lang="pt-BR" dirty="0"/>
              <a:t> – Passagem de parâmetros via </a:t>
            </a:r>
            <a:r>
              <a:rPr lang="pt-BR" dirty="0" smtClean="0"/>
              <a:t>query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 smtClean="0"/>
              <a:t>app.get</a:t>
            </a:r>
            <a:r>
              <a:rPr lang="pt-BR" dirty="0"/>
              <a:t>('/cliente/</a:t>
            </a:r>
            <a:r>
              <a:rPr lang="pt-BR" dirty="0" err="1"/>
              <a:t>relatorio</a:t>
            </a:r>
            <a:r>
              <a:rPr lang="pt-BR" dirty="0"/>
              <a:t>', (</a:t>
            </a:r>
            <a:r>
              <a:rPr lang="pt-BR" dirty="0" err="1"/>
              <a:t>req</a:t>
            </a:r>
            <a:r>
              <a:rPr lang="pt-BR" dirty="0"/>
              <a:t>, res) =&gt;{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res.send</a:t>
            </a:r>
            <a:r>
              <a:rPr lang="pt-BR" dirty="0"/>
              <a:t>(`Cliente relatório: completo = ${</a:t>
            </a:r>
            <a:r>
              <a:rPr lang="pt-BR" dirty="0" err="1"/>
              <a:t>req.query.completo</a:t>
            </a:r>
            <a:r>
              <a:rPr lang="pt-BR" dirty="0"/>
              <a:t>} | ano = ${</a:t>
            </a:r>
            <a:r>
              <a:rPr lang="pt-BR" dirty="0" err="1"/>
              <a:t>req.query.ano</a:t>
            </a:r>
            <a:r>
              <a:rPr lang="pt-BR" dirty="0"/>
              <a:t>}`)</a:t>
            </a:r>
          </a:p>
          <a:p>
            <a:pPr marL="0" indent="0">
              <a:buNone/>
            </a:pPr>
            <a:r>
              <a:rPr lang="pt-BR" dirty="0"/>
              <a:t>})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Chamada da função: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localhost:3000/cliente/relatorio?completo=true&amp;ano=2024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Retorno: </a:t>
            </a:r>
            <a:r>
              <a:rPr lang="pt-BR" dirty="0"/>
              <a:t>Cliente relatório: completo = true | ano = 2024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859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o </a:t>
            </a:r>
            <a:r>
              <a:rPr lang="pt-BR" dirty="0" err="1" smtClean="0"/>
              <a:t>request</a:t>
            </a:r>
            <a:r>
              <a:rPr lang="pt-BR" dirty="0" smtClean="0"/>
              <a:t> – Recebendo os parâmetros da requisição </a:t>
            </a:r>
            <a:r>
              <a:rPr lang="pt-BR" smtClean="0"/>
              <a:t>via Post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98816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/>
              <a:t>app.post</a:t>
            </a:r>
            <a:r>
              <a:rPr lang="pt-BR" dirty="0"/>
              <a:t>('/corpo', (</a:t>
            </a:r>
            <a:r>
              <a:rPr lang="pt-BR" dirty="0" err="1"/>
              <a:t>req</a:t>
            </a:r>
            <a:r>
              <a:rPr lang="pt-BR" dirty="0"/>
              <a:t>, res) =&gt;{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let</a:t>
            </a:r>
            <a:r>
              <a:rPr lang="pt-BR" dirty="0"/>
              <a:t> corpo = </a:t>
            </a:r>
            <a:r>
              <a:rPr lang="pt-BR" dirty="0" smtClean="0"/>
              <a:t>'‘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//recebe as partes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req.on</a:t>
            </a:r>
            <a:r>
              <a:rPr lang="pt-BR" dirty="0"/>
              <a:t>('data', function (parte) {</a:t>
            </a:r>
          </a:p>
          <a:p>
            <a:pPr marL="0" indent="0">
              <a:buNone/>
            </a:pPr>
            <a:r>
              <a:rPr lang="pt-BR" dirty="0"/>
              <a:t>        corpo += parte</a:t>
            </a:r>
          </a:p>
          <a:p>
            <a:pPr marL="0" indent="0">
              <a:buNone/>
            </a:pPr>
            <a:r>
              <a:rPr lang="pt-BR" dirty="0"/>
              <a:t>    })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//monta e retorna completo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   </a:t>
            </a:r>
            <a:r>
              <a:rPr lang="pt-BR" dirty="0" err="1"/>
              <a:t>req.on</a:t>
            </a:r>
            <a:r>
              <a:rPr lang="pt-BR" dirty="0"/>
              <a:t>('</a:t>
            </a:r>
            <a:r>
              <a:rPr lang="pt-BR" dirty="0" err="1"/>
              <a:t>end</a:t>
            </a:r>
            <a:r>
              <a:rPr lang="pt-BR" dirty="0"/>
              <a:t>', function () {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res.send</a:t>
            </a:r>
            <a:r>
              <a:rPr lang="pt-BR" dirty="0"/>
              <a:t>(corpo)</a:t>
            </a:r>
          </a:p>
          <a:p>
            <a:pPr marL="0" indent="0">
              <a:buNone/>
            </a:pPr>
            <a:r>
              <a:rPr lang="pt-BR" dirty="0"/>
              <a:t>    })</a:t>
            </a:r>
          </a:p>
          <a:p>
            <a:pPr marL="0" indent="0">
              <a:buNone/>
            </a:pPr>
            <a:r>
              <a:rPr lang="pt-BR" dirty="0"/>
              <a:t>})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459415" y="1828800"/>
            <a:ext cx="246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Forma de chamar o Post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36244"/>
            <a:ext cx="5312109" cy="384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15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o </a:t>
            </a:r>
            <a:r>
              <a:rPr lang="pt-BR" dirty="0" err="1" smtClean="0"/>
              <a:t>request</a:t>
            </a:r>
            <a:r>
              <a:rPr lang="pt-BR" dirty="0" smtClean="0"/>
              <a:t> – Recebendo os parâmetros da requisição </a:t>
            </a:r>
            <a:r>
              <a:rPr lang="pt-BR" smtClean="0"/>
              <a:t>via Post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98816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/>
              <a:t>app.post</a:t>
            </a:r>
            <a:r>
              <a:rPr lang="pt-BR" dirty="0"/>
              <a:t>('/corpo', (</a:t>
            </a:r>
            <a:r>
              <a:rPr lang="pt-BR" dirty="0" err="1"/>
              <a:t>req</a:t>
            </a:r>
            <a:r>
              <a:rPr lang="pt-BR" dirty="0"/>
              <a:t>, res) =&gt;{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let</a:t>
            </a:r>
            <a:r>
              <a:rPr lang="pt-BR" dirty="0"/>
              <a:t> corpo = </a:t>
            </a:r>
            <a:r>
              <a:rPr lang="pt-BR" dirty="0" smtClean="0"/>
              <a:t>'‘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//recebe as partes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req.on</a:t>
            </a:r>
            <a:r>
              <a:rPr lang="pt-BR" dirty="0"/>
              <a:t>('data', function (parte) {</a:t>
            </a:r>
          </a:p>
          <a:p>
            <a:pPr marL="0" indent="0">
              <a:buNone/>
            </a:pPr>
            <a:r>
              <a:rPr lang="pt-BR" dirty="0"/>
              <a:t>        corpo += parte</a:t>
            </a:r>
          </a:p>
          <a:p>
            <a:pPr marL="0" indent="0">
              <a:buNone/>
            </a:pPr>
            <a:r>
              <a:rPr lang="pt-BR" dirty="0"/>
              <a:t>    })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//monta e retorna completo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   </a:t>
            </a:r>
            <a:r>
              <a:rPr lang="pt-BR" dirty="0" err="1"/>
              <a:t>req.on</a:t>
            </a:r>
            <a:r>
              <a:rPr lang="pt-BR" dirty="0"/>
              <a:t>('</a:t>
            </a:r>
            <a:r>
              <a:rPr lang="pt-BR" dirty="0" err="1"/>
              <a:t>end</a:t>
            </a:r>
            <a:r>
              <a:rPr lang="pt-BR" dirty="0"/>
              <a:t>', function () {</a:t>
            </a:r>
          </a:p>
          <a:p>
            <a:pPr marL="0" indent="0">
              <a:buNone/>
            </a:pPr>
            <a:r>
              <a:rPr lang="pt-BR" dirty="0"/>
              <a:t>  </a:t>
            </a:r>
            <a:r>
              <a:rPr lang="pt-BR" dirty="0" smtClean="0"/>
              <a:t> </a:t>
            </a:r>
            <a:r>
              <a:rPr lang="pt-BR" dirty="0"/>
              <a:t>    </a:t>
            </a:r>
            <a:r>
              <a:rPr lang="pt-BR" dirty="0" err="1">
                <a:solidFill>
                  <a:srgbClr val="FF0000"/>
                </a:solidFill>
              </a:rPr>
              <a:t>res.json</a:t>
            </a:r>
            <a:r>
              <a:rPr lang="pt-BR" dirty="0">
                <a:solidFill>
                  <a:srgbClr val="FF0000"/>
                </a:solidFill>
              </a:rPr>
              <a:t>(</a:t>
            </a:r>
            <a:r>
              <a:rPr lang="pt-BR" dirty="0" err="1">
                <a:solidFill>
                  <a:srgbClr val="FF0000"/>
                </a:solidFill>
              </a:rPr>
              <a:t>JSON.parse</a:t>
            </a:r>
            <a:r>
              <a:rPr lang="pt-BR" dirty="0">
                <a:solidFill>
                  <a:srgbClr val="FF0000"/>
                </a:solidFill>
              </a:rPr>
              <a:t>(corpo))</a:t>
            </a:r>
          </a:p>
          <a:p>
            <a:pPr marL="0" indent="0">
              <a:buNone/>
            </a:pPr>
            <a:r>
              <a:rPr lang="pt-BR" dirty="0"/>
              <a:t>    })</a:t>
            </a:r>
          </a:p>
          <a:p>
            <a:pPr marL="0" indent="0">
              <a:buNone/>
            </a:pPr>
            <a:r>
              <a:rPr lang="pt-BR" dirty="0"/>
              <a:t>})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459415" y="1828800"/>
            <a:ext cx="522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Forma de chamar o Post – alterado para retornar Json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413" y="2198132"/>
            <a:ext cx="5622382" cy="445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88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Requisição Post com </a:t>
            </a:r>
            <a:r>
              <a:rPr lang="pt-BR" dirty="0" err="1" smtClean="0"/>
              <a:t>Body</a:t>
            </a:r>
            <a:r>
              <a:rPr lang="pt-BR" dirty="0" smtClean="0"/>
              <a:t> </a:t>
            </a:r>
            <a:r>
              <a:rPr lang="pt-BR" dirty="0" err="1" smtClean="0"/>
              <a:t>Parser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711462" cy="4351338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Instalação: </a:t>
            </a:r>
            <a:r>
              <a:rPr lang="pt-BR" dirty="0" err="1" smtClean="0"/>
              <a:t>npm</a:t>
            </a:r>
            <a:r>
              <a:rPr lang="pt-BR" dirty="0" smtClean="0"/>
              <a:t> i –save </a:t>
            </a:r>
            <a:r>
              <a:rPr lang="pt-BR" dirty="0" err="1" smtClean="0"/>
              <a:t>body-parser</a:t>
            </a:r>
            <a:endParaRPr lang="pt-BR" dirty="0" smtClean="0"/>
          </a:p>
          <a:p>
            <a:r>
              <a:rPr lang="pt-BR" dirty="0" smtClean="0"/>
              <a:t>É uma dependência usada tanto em desenvolvimento quanto produção.</a:t>
            </a:r>
          </a:p>
          <a:p>
            <a:r>
              <a:rPr lang="pt-BR" dirty="0" smtClean="0"/>
              <a:t>No arquivo index.js acrescenta a referência:</a:t>
            </a:r>
          </a:p>
          <a:p>
            <a:pPr lvl="1"/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bodyParser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body-parser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’)</a:t>
            </a:r>
          </a:p>
          <a:p>
            <a:r>
              <a:rPr lang="pt-BR" dirty="0" smtClean="0"/>
              <a:t>Colocar uma função que retorna um </a:t>
            </a:r>
            <a:r>
              <a:rPr lang="pt-BR" dirty="0"/>
              <a:t>middleware 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app.use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bodyparser.text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())</a:t>
            </a:r>
          </a:p>
          <a:p>
            <a:r>
              <a:rPr lang="pt-BR" dirty="0" smtClean="0"/>
              <a:t>Com isso a função Post ‘/corpo’ pode ser alterada para:</a:t>
            </a:r>
          </a:p>
          <a:p>
            <a:pPr marL="914400" lvl="2" indent="0">
              <a:buNone/>
            </a:pPr>
            <a:r>
              <a:rPr lang="pt-BR" dirty="0" err="1"/>
              <a:t>app.post</a:t>
            </a:r>
            <a:r>
              <a:rPr lang="pt-BR" dirty="0"/>
              <a:t>('/corpo', (</a:t>
            </a:r>
            <a:r>
              <a:rPr lang="pt-BR" dirty="0" err="1"/>
              <a:t>req</a:t>
            </a:r>
            <a:r>
              <a:rPr lang="pt-BR" dirty="0"/>
              <a:t>, res) =&gt;{</a:t>
            </a:r>
          </a:p>
          <a:p>
            <a:pPr marL="914400" lvl="2" indent="0">
              <a:buNone/>
            </a:pPr>
            <a:r>
              <a:rPr lang="pt-BR" dirty="0"/>
              <a:t>    //modificado para usar o </a:t>
            </a:r>
            <a:r>
              <a:rPr lang="pt-BR" dirty="0" err="1"/>
              <a:t>body-parser</a:t>
            </a:r>
            <a:endParaRPr lang="pt-BR" dirty="0"/>
          </a:p>
          <a:p>
            <a:pPr marL="914400" lvl="2" indent="0">
              <a:buNone/>
            </a:pPr>
            <a:r>
              <a:rPr lang="pt-BR" dirty="0"/>
              <a:t>    </a:t>
            </a:r>
            <a:r>
              <a:rPr lang="pt-BR" dirty="0" err="1"/>
              <a:t>res.send</a:t>
            </a:r>
            <a:r>
              <a:rPr lang="pt-BR" dirty="0"/>
              <a:t>(</a:t>
            </a:r>
            <a:r>
              <a:rPr lang="pt-BR" dirty="0" err="1"/>
              <a:t>req.body</a:t>
            </a:r>
            <a:r>
              <a:rPr lang="pt-BR" dirty="0"/>
              <a:t>)</a:t>
            </a:r>
          </a:p>
          <a:p>
            <a:pPr marL="914400" lvl="2" indent="0">
              <a:buNone/>
            </a:pPr>
            <a:r>
              <a:rPr lang="pt-BR" dirty="0"/>
              <a:t>})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463" y="1825625"/>
            <a:ext cx="4481225" cy="364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27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Requisição Post com </a:t>
            </a:r>
            <a:r>
              <a:rPr lang="pt-BR" dirty="0" err="1"/>
              <a:t>Body</a:t>
            </a:r>
            <a:r>
              <a:rPr lang="pt-BR" dirty="0"/>
              <a:t> </a:t>
            </a:r>
            <a:r>
              <a:rPr lang="pt-BR" dirty="0" err="1"/>
              <a:t>Parser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249615" cy="4351338"/>
          </a:xfrm>
        </p:spPr>
        <p:txBody>
          <a:bodyPr/>
          <a:lstStyle/>
          <a:p>
            <a:r>
              <a:rPr lang="pt-BR" dirty="0" smtClean="0"/>
              <a:t>Para os casos onde o backend precisa interpretar json no lugar de texto é necessário acrescentar a função </a:t>
            </a:r>
            <a:r>
              <a:rPr lang="pt-BR" dirty="0"/>
              <a:t>middleware </a:t>
            </a:r>
            <a:r>
              <a:rPr lang="pt-BR" dirty="0" smtClean="0"/>
              <a:t>para json:</a:t>
            </a:r>
          </a:p>
          <a:p>
            <a:r>
              <a:rPr lang="pt-BR" dirty="0" err="1"/>
              <a:t>app.use</a:t>
            </a:r>
            <a:r>
              <a:rPr lang="pt-BR" dirty="0"/>
              <a:t>(</a:t>
            </a:r>
            <a:r>
              <a:rPr lang="pt-BR" dirty="0" err="1"/>
              <a:t>bodyparser.json</a:t>
            </a:r>
            <a:r>
              <a:rPr lang="pt-BR" dirty="0"/>
              <a:t>())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253" y="1600659"/>
            <a:ext cx="5858693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7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 do servidor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285892" cy="4351338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Index.js</a:t>
            </a:r>
          </a:p>
          <a:p>
            <a:pPr marL="0" indent="0">
              <a:buNone/>
            </a:pPr>
            <a:r>
              <a:rPr lang="pt-BR" sz="2200" dirty="0" err="1"/>
              <a:t>const</a:t>
            </a:r>
            <a:r>
              <a:rPr lang="pt-BR" sz="2200" dirty="0"/>
              <a:t> </a:t>
            </a:r>
            <a:r>
              <a:rPr lang="pt-BR" sz="2200" dirty="0" err="1"/>
              <a:t>express</a:t>
            </a:r>
            <a:r>
              <a:rPr lang="pt-BR" sz="2200" dirty="0"/>
              <a:t> = </a:t>
            </a:r>
            <a:r>
              <a:rPr lang="pt-BR" sz="2200" dirty="0" err="1"/>
              <a:t>require</a:t>
            </a:r>
            <a:r>
              <a:rPr lang="pt-BR" sz="2200" dirty="0"/>
              <a:t>('</a:t>
            </a:r>
            <a:r>
              <a:rPr lang="pt-BR" sz="2200" dirty="0" err="1"/>
              <a:t>express</a:t>
            </a:r>
            <a:r>
              <a:rPr lang="pt-BR" sz="2200" dirty="0"/>
              <a:t>') //a função </a:t>
            </a:r>
            <a:r>
              <a:rPr lang="pt-BR" sz="2200" dirty="0" err="1"/>
              <a:t>require</a:t>
            </a:r>
            <a:r>
              <a:rPr lang="pt-BR" sz="2200" dirty="0"/>
              <a:t> importa a biblioteca </a:t>
            </a:r>
            <a:r>
              <a:rPr lang="pt-BR" sz="2200" dirty="0" err="1"/>
              <a:t>express</a:t>
            </a:r>
            <a:endParaRPr lang="pt-BR" sz="2200" dirty="0"/>
          </a:p>
          <a:p>
            <a:pPr marL="0" indent="0">
              <a:buNone/>
            </a:pPr>
            <a:r>
              <a:rPr lang="pt-BR" sz="2200" dirty="0" err="1"/>
              <a:t>const</a:t>
            </a:r>
            <a:r>
              <a:rPr lang="pt-BR" sz="2200" dirty="0"/>
              <a:t> </a:t>
            </a:r>
            <a:r>
              <a:rPr lang="pt-BR" sz="2200" dirty="0" err="1"/>
              <a:t>app</a:t>
            </a:r>
            <a:r>
              <a:rPr lang="pt-BR" sz="2200" dirty="0"/>
              <a:t> = </a:t>
            </a:r>
            <a:r>
              <a:rPr lang="pt-BR" sz="2200" dirty="0" err="1"/>
              <a:t>express</a:t>
            </a:r>
            <a:r>
              <a:rPr lang="pt-BR" sz="2200" dirty="0"/>
              <a:t>()              //instancia uma aplicação</a:t>
            </a:r>
          </a:p>
          <a:p>
            <a:pPr marL="0" indent="0">
              <a:buNone/>
            </a:pPr>
            <a:r>
              <a:rPr lang="pt-BR" sz="2200" dirty="0"/>
              <a:t>//</a:t>
            </a:r>
            <a:r>
              <a:rPr lang="pt-BR" sz="2200" dirty="0" err="1"/>
              <a:t>app.listen</a:t>
            </a:r>
            <a:r>
              <a:rPr lang="pt-BR" sz="2200" dirty="0"/>
              <a:t>(3000)                   //passa a escutar a porta 3000</a:t>
            </a:r>
          </a:p>
          <a:p>
            <a:pPr marL="0" indent="0">
              <a:buNone/>
            </a:pP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>//função use recebe </a:t>
            </a:r>
            <a:r>
              <a:rPr lang="pt-BR" sz="2200"/>
              <a:t>os </a:t>
            </a:r>
            <a:r>
              <a:rPr lang="pt-BR" sz="2200" smtClean="0"/>
              <a:t>parâmetros </a:t>
            </a:r>
            <a:r>
              <a:rPr lang="pt-BR" sz="2200" dirty="0"/>
              <a:t>requisição e resposta</a:t>
            </a:r>
          </a:p>
          <a:p>
            <a:pPr marL="0" indent="0">
              <a:buNone/>
            </a:pPr>
            <a:r>
              <a:rPr lang="pt-BR" sz="2200" dirty="0"/>
              <a:t>//O protocolo HTTP é baseado em requisição e resposta</a:t>
            </a:r>
          </a:p>
          <a:p>
            <a:pPr marL="0" indent="0">
              <a:buNone/>
            </a:pPr>
            <a:r>
              <a:rPr lang="pt-BR" sz="2200" dirty="0" err="1"/>
              <a:t>app.use</a:t>
            </a:r>
            <a:r>
              <a:rPr lang="pt-BR" sz="2200" dirty="0"/>
              <a:t>((</a:t>
            </a:r>
            <a:r>
              <a:rPr lang="pt-BR" sz="2200" dirty="0" err="1"/>
              <a:t>req</a:t>
            </a:r>
            <a:r>
              <a:rPr lang="pt-BR" sz="2200" dirty="0"/>
              <a:t>, res) =&gt;{</a:t>
            </a:r>
          </a:p>
          <a:p>
            <a:pPr marL="0" indent="0">
              <a:buNone/>
            </a:pPr>
            <a:r>
              <a:rPr lang="pt-BR" sz="2200" dirty="0"/>
              <a:t>    </a:t>
            </a:r>
            <a:r>
              <a:rPr lang="pt-BR" sz="2200" dirty="0" err="1"/>
              <a:t>res.send</a:t>
            </a:r>
            <a:r>
              <a:rPr lang="pt-BR" sz="2200" dirty="0"/>
              <a:t>('Estou bem!')</a:t>
            </a:r>
          </a:p>
          <a:p>
            <a:pPr marL="0" indent="0">
              <a:buNone/>
            </a:pPr>
            <a:r>
              <a:rPr lang="pt-BR" sz="2200" dirty="0"/>
              <a:t>})</a:t>
            </a:r>
          </a:p>
          <a:p>
            <a:pPr marL="0" indent="0">
              <a:buNone/>
            </a:pP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 err="1"/>
              <a:t>app.listen</a:t>
            </a:r>
            <a:r>
              <a:rPr lang="pt-BR" sz="2200" dirty="0"/>
              <a:t>(3000, () =&gt;{</a:t>
            </a:r>
          </a:p>
          <a:p>
            <a:pPr marL="0" indent="0">
              <a:buNone/>
            </a:pPr>
            <a:r>
              <a:rPr lang="pt-BR" sz="2200" dirty="0"/>
              <a:t>    console.log('Backend executando...')</a:t>
            </a:r>
          </a:p>
          <a:p>
            <a:pPr marL="0" indent="0">
              <a:buNone/>
            </a:pPr>
            <a:r>
              <a:rPr lang="pt-BR" sz="2200" dirty="0"/>
              <a:t>})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370277" y="1840523"/>
            <a:ext cx="31683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- Colocando a </a:t>
            </a:r>
            <a:r>
              <a:rPr lang="pt-BR" dirty="0" err="1" smtClean="0"/>
              <a:t>url</a:t>
            </a:r>
            <a:r>
              <a:rPr lang="pt-BR" dirty="0" smtClean="0"/>
              <a:t> no navegador:</a:t>
            </a:r>
          </a:p>
          <a:p>
            <a:r>
              <a:rPr lang="pt-BR" dirty="0" smtClean="0"/>
              <a:t>Localhost:3000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smtClean="0"/>
              <a:t>A resposta será: </a:t>
            </a:r>
          </a:p>
          <a:p>
            <a:r>
              <a:rPr lang="pt-BR" dirty="0" smtClean="0"/>
              <a:t>     Estou bem!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641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Toda </a:t>
            </a:r>
            <a:r>
              <a:rPr lang="pt-BR" dirty="0" err="1" smtClean="0"/>
              <a:t>url</a:t>
            </a:r>
            <a:r>
              <a:rPr lang="pt-BR" dirty="0" smtClean="0"/>
              <a:t> digitada de </a:t>
            </a:r>
            <a:r>
              <a:rPr lang="pt-BR" dirty="0" err="1" smtClean="0"/>
              <a:t>localhost</a:t>
            </a:r>
            <a:r>
              <a:rPr lang="pt-BR" dirty="0" smtClean="0"/>
              <a:t> na porta 3000 vai retornar a mensagem “Estou bem”</a:t>
            </a:r>
          </a:p>
          <a:p>
            <a:r>
              <a:rPr lang="pt-BR" dirty="0" smtClean="0"/>
              <a:t>Se mudar o comando:</a:t>
            </a:r>
          </a:p>
          <a:p>
            <a:pPr marL="0" indent="0">
              <a:buNone/>
            </a:pPr>
            <a:r>
              <a:rPr lang="pt-BR" dirty="0" err="1"/>
              <a:t>app.use</a:t>
            </a:r>
            <a:r>
              <a:rPr lang="pt-BR" dirty="0" smtClean="0"/>
              <a:t>(‘/opa’,(</a:t>
            </a:r>
            <a:r>
              <a:rPr lang="pt-BR" dirty="0" err="1" smtClean="0"/>
              <a:t>req</a:t>
            </a:r>
            <a:r>
              <a:rPr lang="pt-BR" dirty="0"/>
              <a:t>, res) =&gt;{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res.send</a:t>
            </a:r>
            <a:r>
              <a:rPr lang="pt-BR" dirty="0"/>
              <a:t>('Estou &lt;b&gt;bem!&lt;/b&gt;')</a:t>
            </a:r>
          </a:p>
          <a:p>
            <a:pPr marL="0" indent="0">
              <a:buNone/>
            </a:pPr>
            <a:r>
              <a:rPr lang="pt-BR" dirty="0" smtClean="0"/>
              <a:t>})</a:t>
            </a:r>
          </a:p>
          <a:p>
            <a:r>
              <a:rPr lang="pt-BR" dirty="0" smtClean="0"/>
              <a:t>Para executar agora no navegador terá que colocar: localhost:3000/opa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260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 para realizar os testes - </a:t>
            </a:r>
            <a:r>
              <a:rPr lang="pt-BR" b="1" dirty="0" smtClean="0"/>
              <a:t>Postman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Postman é uma ferramenta utilizada principalmente para desenvolvimento e teste de APIs (Application </a:t>
            </a:r>
            <a:r>
              <a:rPr lang="pt-BR" dirty="0" err="1"/>
              <a:t>Programming</a:t>
            </a:r>
            <a:r>
              <a:rPr lang="pt-BR" dirty="0"/>
              <a:t> Interfaces). Ele permite aos desenvolvedores criar, enviar e analisar requisições HTTP, facilitando o trabalho com APIs </a:t>
            </a:r>
            <a:r>
              <a:rPr lang="pt-BR" dirty="0" err="1"/>
              <a:t>RESTful</a:t>
            </a:r>
            <a:r>
              <a:rPr lang="pt-BR" dirty="0"/>
              <a:t>. Algumas das principais funcionalidades do Postman incluem</a:t>
            </a:r>
            <a:r>
              <a:rPr lang="pt-BR" dirty="0" smtClean="0"/>
              <a:t>:</a:t>
            </a:r>
          </a:p>
          <a:p>
            <a:pPr lvl="1"/>
            <a:r>
              <a:rPr lang="pt-BR" dirty="0"/>
              <a:t>Criação de Requisições </a:t>
            </a:r>
            <a:r>
              <a:rPr lang="pt-BR" dirty="0" smtClean="0"/>
              <a:t>HTTP</a:t>
            </a:r>
          </a:p>
          <a:p>
            <a:pPr lvl="1"/>
            <a:r>
              <a:rPr lang="pt-BR" dirty="0"/>
              <a:t>Testes </a:t>
            </a:r>
            <a:r>
              <a:rPr lang="pt-BR" dirty="0" smtClean="0"/>
              <a:t>Automatizados</a:t>
            </a:r>
          </a:p>
          <a:p>
            <a:pPr lvl="1"/>
            <a:r>
              <a:rPr lang="pt-BR" dirty="0" smtClean="0"/>
              <a:t>Coleções</a:t>
            </a:r>
          </a:p>
          <a:p>
            <a:pPr lvl="1"/>
            <a:r>
              <a:rPr lang="pt-BR" dirty="0" smtClean="0"/>
              <a:t>Ambientes</a:t>
            </a:r>
          </a:p>
          <a:p>
            <a:pPr lvl="1"/>
            <a:r>
              <a:rPr lang="pt-BR" dirty="0"/>
              <a:t>Gerenciamento de </a:t>
            </a:r>
            <a:r>
              <a:rPr lang="pt-BR" dirty="0" err="1"/>
              <a:t>Tokens</a:t>
            </a:r>
            <a:r>
              <a:rPr lang="pt-BR" dirty="0"/>
              <a:t> de </a:t>
            </a:r>
            <a:r>
              <a:rPr lang="pt-BR" dirty="0" smtClean="0"/>
              <a:t>Autenticação</a:t>
            </a:r>
          </a:p>
          <a:p>
            <a:pPr lvl="1"/>
            <a:r>
              <a:rPr lang="pt-BR" dirty="0"/>
              <a:t>Histórico de </a:t>
            </a:r>
            <a:r>
              <a:rPr lang="pt-BR" dirty="0" smtClean="0"/>
              <a:t>Requisições</a:t>
            </a:r>
          </a:p>
          <a:p>
            <a:pPr lvl="1"/>
            <a:endParaRPr lang="pt-BR" dirty="0"/>
          </a:p>
          <a:p>
            <a:r>
              <a:rPr lang="pt-BR" dirty="0" smtClean="0"/>
              <a:t>Pode ser usado instalado ou diretamente no navegador</a:t>
            </a:r>
            <a:endParaRPr lang="pt-BR" dirty="0"/>
          </a:p>
          <a:p>
            <a:pPr lvl="1"/>
            <a:r>
              <a:rPr lang="pt-BR" dirty="0" smtClean="0"/>
              <a:t>Link </a:t>
            </a:r>
            <a:r>
              <a:rPr lang="pt-BR" dirty="0"/>
              <a:t>para download: </a:t>
            </a:r>
            <a:r>
              <a:rPr lang="pt-BR" dirty="0">
                <a:hlinkClick r:id="rId2"/>
              </a:rPr>
              <a:t>https://www.postman.com/downloads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682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Verbos do protocolo HTTP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8012723" cy="4786190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/>
              <a:t>Método </a:t>
            </a:r>
            <a:r>
              <a:rPr lang="pt-BR" b="1" dirty="0" smtClean="0"/>
              <a:t>use</a:t>
            </a:r>
            <a:r>
              <a:rPr lang="pt-BR" dirty="0" smtClean="0"/>
              <a:t> funciona para qualquer verbo. Também pode ser usado o método </a:t>
            </a:r>
            <a:r>
              <a:rPr lang="pt-BR" b="1" dirty="0" err="1" smtClean="0"/>
              <a:t>all</a:t>
            </a:r>
            <a:endParaRPr lang="pt-BR" b="1" dirty="0" smtClean="0"/>
          </a:p>
          <a:p>
            <a:r>
              <a:rPr lang="pt-BR" dirty="0" smtClean="0"/>
              <a:t>Para verbos específicos será necessário definir o verbo.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app.use</a:t>
            </a:r>
            <a:r>
              <a:rPr lang="pt-BR" dirty="0"/>
              <a:t>('/opa',(</a:t>
            </a:r>
            <a:r>
              <a:rPr lang="pt-BR" dirty="0" err="1"/>
              <a:t>req</a:t>
            </a:r>
            <a:r>
              <a:rPr lang="pt-BR" dirty="0"/>
              <a:t>, res) =&gt;{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res.send</a:t>
            </a:r>
            <a:r>
              <a:rPr lang="pt-BR" dirty="0"/>
              <a:t>('Estou &lt;b&gt;bem!&lt;/b&gt;')</a:t>
            </a:r>
          </a:p>
          <a:p>
            <a:pPr marL="0" indent="0">
              <a:buNone/>
            </a:pPr>
            <a:r>
              <a:rPr lang="pt-BR" dirty="0" smtClean="0"/>
              <a:t>})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app.get</a:t>
            </a:r>
            <a:r>
              <a:rPr lang="pt-BR" dirty="0"/>
              <a:t>('/get', (</a:t>
            </a:r>
            <a:r>
              <a:rPr lang="pt-BR" dirty="0" err="1"/>
              <a:t>req</a:t>
            </a:r>
            <a:r>
              <a:rPr lang="pt-BR" dirty="0"/>
              <a:t>, res) =&gt;{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res.send</a:t>
            </a:r>
            <a:r>
              <a:rPr lang="pt-BR" dirty="0"/>
              <a:t>('Só funciona o método Get')</a:t>
            </a:r>
          </a:p>
          <a:p>
            <a:pPr marL="0" indent="0">
              <a:buNone/>
            </a:pPr>
            <a:r>
              <a:rPr lang="pt-BR" dirty="0" smtClean="0"/>
              <a:t>})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 smtClean="0"/>
              <a:t>app.post</a:t>
            </a:r>
            <a:r>
              <a:rPr lang="pt-BR" dirty="0" smtClean="0"/>
              <a:t>('/post', (</a:t>
            </a:r>
            <a:r>
              <a:rPr lang="pt-BR" dirty="0" err="1" smtClean="0"/>
              <a:t>req</a:t>
            </a:r>
            <a:r>
              <a:rPr lang="pt-BR" dirty="0" smtClean="0"/>
              <a:t>, res) =&gt;{</a:t>
            </a:r>
          </a:p>
          <a:p>
            <a:pPr marL="0" indent="0">
              <a:buNone/>
            </a:pPr>
            <a:r>
              <a:rPr lang="pt-BR" dirty="0" smtClean="0"/>
              <a:t>    </a:t>
            </a:r>
            <a:r>
              <a:rPr lang="pt-BR" dirty="0" err="1" smtClean="0"/>
              <a:t>res.send</a:t>
            </a:r>
            <a:r>
              <a:rPr lang="pt-BR" dirty="0" smtClean="0"/>
              <a:t>('Só funciona o método Post')</a:t>
            </a:r>
          </a:p>
          <a:p>
            <a:pPr marL="0" indent="0">
              <a:buNone/>
            </a:pPr>
            <a:r>
              <a:rPr lang="pt-BR" dirty="0" smtClean="0"/>
              <a:t>})</a:t>
            </a:r>
          </a:p>
          <a:p>
            <a:pPr marL="0" indent="0">
              <a:buNone/>
            </a:pPr>
            <a:r>
              <a:rPr lang="pt-BR" dirty="0" err="1" smtClean="0"/>
              <a:t>app.all</a:t>
            </a:r>
            <a:r>
              <a:rPr lang="pt-BR" dirty="0" smtClean="0"/>
              <a:t>('/todos', (</a:t>
            </a:r>
            <a:r>
              <a:rPr lang="pt-BR" dirty="0" err="1" smtClean="0"/>
              <a:t>req</a:t>
            </a:r>
            <a:r>
              <a:rPr lang="pt-BR" dirty="0" smtClean="0"/>
              <a:t>, res) =&gt;{</a:t>
            </a:r>
          </a:p>
          <a:p>
            <a:pPr marL="0" indent="0">
              <a:buNone/>
            </a:pPr>
            <a:r>
              <a:rPr lang="pt-BR" dirty="0" smtClean="0"/>
              <a:t>    </a:t>
            </a:r>
            <a:r>
              <a:rPr lang="pt-BR" dirty="0" err="1" smtClean="0"/>
              <a:t>res.send</a:t>
            </a:r>
            <a:r>
              <a:rPr lang="pt-BR" dirty="0" smtClean="0"/>
              <a:t>("Atende a todos os verbos")</a:t>
            </a:r>
          </a:p>
          <a:p>
            <a:pPr marL="0" indent="0">
              <a:buNone/>
            </a:pPr>
            <a:r>
              <a:rPr lang="pt-BR" dirty="0" smtClean="0"/>
              <a:t>})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39832" y="3024554"/>
            <a:ext cx="28110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localhost:3000/opa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>
                <a:hlinkClick r:id="rId3"/>
              </a:rPr>
              <a:t>http://localhost:3000/get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>
                <a:hlinkClick r:id="rId4"/>
              </a:rPr>
              <a:t>http://localhost:3000/post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>
                <a:hlinkClick r:id="rId5"/>
              </a:rPr>
              <a:t>http://localhost:3000/todos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013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Get com retorno em formato json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localhost:3000/retornajson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//retorno em formato json</a:t>
            </a:r>
          </a:p>
          <a:p>
            <a:pPr marL="0" indent="0">
              <a:buNone/>
            </a:pPr>
            <a:r>
              <a:rPr lang="pt-BR" dirty="0" err="1"/>
              <a:t>app.get</a:t>
            </a:r>
            <a:r>
              <a:rPr lang="pt-BR" dirty="0"/>
              <a:t>('/</a:t>
            </a:r>
            <a:r>
              <a:rPr lang="pt-BR" dirty="0" err="1"/>
              <a:t>retornajson</a:t>
            </a:r>
            <a:r>
              <a:rPr lang="pt-BR" dirty="0"/>
              <a:t>', (</a:t>
            </a:r>
            <a:r>
              <a:rPr lang="pt-BR" dirty="0" err="1"/>
              <a:t>req</a:t>
            </a:r>
            <a:r>
              <a:rPr lang="pt-BR" dirty="0"/>
              <a:t>, res) =&gt;{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res.json</a:t>
            </a:r>
            <a:r>
              <a:rPr lang="pt-BR" dirty="0"/>
              <a:t>(</a:t>
            </a:r>
          </a:p>
          <a:p>
            <a:pPr marL="0" indent="0">
              <a:buNone/>
            </a:pPr>
            <a:r>
              <a:rPr lang="pt-BR" dirty="0"/>
              <a:t>        {</a:t>
            </a:r>
          </a:p>
          <a:p>
            <a:pPr marL="0" indent="0">
              <a:buNone/>
            </a:pPr>
            <a:r>
              <a:rPr lang="pt-BR" dirty="0"/>
              <a:t>            nome: 'Edson',</a:t>
            </a:r>
          </a:p>
          <a:p>
            <a:pPr marL="0" indent="0">
              <a:buNone/>
            </a:pPr>
            <a:r>
              <a:rPr lang="pt-BR" dirty="0"/>
              <a:t>            CPF : '222.444.555-89',</a:t>
            </a:r>
          </a:p>
          <a:p>
            <a:pPr marL="0" indent="0">
              <a:buNone/>
            </a:pPr>
            <a:r>
              <a:rPr lang="pt-BR" dirty="0"/>
              <a:t>            RG : '64.895.486-0',</a:t>
            </a:r>
          </a:p>
          <a:p>
            <a:pPr marL="0" indent="0">
              <a:buNone/>
            </a:pPr>
            <a:r>
              <a:rPr lang="pt-BR" dirty="0"/>
              <a:t>            telefone : '(15) 99133-88-66'</a:t>
            </a:r>
          </a:p>
          <a:p>
            <a:pPr marL="0" indent="0">
              <a:buNone/>
            </a:pPr>
            <a:r>
              <a:rPr lang="pt-BR" dirty="0"/>
              <a:t>        }</a:t>
            </a:r>
          </a:p>
          <a:p>
            <a:pPr marL="0" indent="0">
              <a:buNone/>
            </a:pPr>
            <a:r>
              <a:rPr lang="pt-BR" dirty="0"/>
              <a:t>    )</a:t>
            </a:r>
          </a:p>
          <a:p>
            <a:pPr marL="0" indent="0">
              <a:buNone/>
            </a:pPr>
            <a:r>
              <a:rPr lang="pt-BR" dirty="0"/>
              <a:t>})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58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middleware - </a:t>
            </a:r>
            <a:r>
              <a:rPr lang="pt-BR" dirty="0" err="1" smtClean="0"/>
              <a:t>next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3452446" cy="4351338"/>
          </a:xfrm>
        </p:spPr>
        <p:txBody>
          <a:bodyPr/>
          <a:lstStyle/>
          <a:p>
            <a:r>
              <a:rPr lang="pt-BR" dirty="0" smtClean="0"/>
              <a:t>Se tiver mais de uma função com a mesma </a:t>
            </a:r>
            <a:r>
              <a:rPr lang="pt-BR" dirty="0" err="1" smtClean="0"/>
              <a:t>url</a:t>
            </a:r>
            <a:r>
              <a:rPr lang="pt-BR" dirty="0" smtClean="0"/>
              <a:t> o node segue uma cadeia de prioridades, ou seja, chama a primeira.</a:t>
            </a:r>
          </a:p>
          <a:p>
            <a:r>
              <a:rPr lang="pt-BR" dirty="0" smtClean="0"/>
              <a:t>Para chamar mais de uma função é necessário utilizar a função </a:t>
            </a:r>
            <a:r>
              <a:rPr lang="pt-BR" dirty="0" err="1" smtClean="0"/>
              <a:t>next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193323" y="1690687"/>
            <a:ext cx="604910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app.use</a:t>
            </a:r>
            <a:r>
              <a:rPr lang="pt-BR" sz="2000" dirty="0"/>
              <a:t>('/</a:t>
            </a:r>
            <a:r>
              <a:rPr lang="pt-BR" sz="2000" dirty="0" err="1"/>
              <a:t>proximo</a:t>
            </a:r>
            <a:r>
              <a:rPr lang="pt-BR" sz="2000" dirty="0"/>
              <a:t>', (</a:t>
            </a:r>
            <a:r>
              <a:rPr lang="pt-BR" sz="2000" dirty="0" err="1"/>
              <a:t>req</a:t>
            </a:r>
            <a:r>
              <a:rPr lang="pt-BR" sz="2000" dirty="0"/>
              <a:t>, res, </a:t>
            </a:r>
            <a:r>
              <a:rPr lang="pt-BR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pt-BR" sz="2000" dirty="0"/>
              <a:t>) =&gt;{</a:t>
            </a:r>
          </a:p>
          <a:p>
            <a:r>
              <a:rPr lang="pt-BR" sz="2000" dirty="0"/>
              <a:t>    console.log('Chamar a próxima função')</a:t>
            </a:r>
          </a:p>
          <a:p>
            <a:r>
              <a:rPr lang="pt-BR" sz="2000" dirty="0"/>
              <a:t>   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pt-BR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pt-BR" sz="2000" dirty="0"/>
              <a:t>})</a:t>
            </a:r>
          </a:p>
          <a:p>
            <a:r>
              <a:rPr lang="pt-BR" sz="2000" dirty="0" err="1"/>
              <a:t>app.get</a:t>
            </a:r>
            <a:r>
              <a:rPr lang="pt-BR" sz="2000" dirty="0"/>
              <a:t>('/</a:t>
            </a:r>
            <a:r>
              <a:rPr lang="pt-BR" sz="2000" dirty="0" err="1"/>
              <a:t>proximo</a:t>
            </a:r>
            <a:r>
              <a:rPr lang="pt-BR" sz="2000" dirty="0"/>
              <a:t>', (</a:t>
            </a:r>
            <a:r>
              <a:rPr lang="pt-BR" sz="2000" dirty="0" err="1"/>
              <a:t>req</a:t>
            </a:r>
            <a:r>
              <a:rPr lang="pt-BR" sz="2000" dirty="0"/>
              <a:t>, res, </a:t>
            </a:r>
            <a:r>
              <a:rPr lang="pt-BR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pt-BR" sz="2000" dirty="0"/>
              <a:t>) =&gt;{</a:t>
            </a:r>
          </a:p>
          <a:p>
            <a:r>
              <a:rPr lang="pt-BR" sz="2000" dirty="0"/>
              <a:t>    </a:t>
            </a:r>
            <a:r>
              <a:rPr lang="pt-BR" sz="2000" dirty="0" err="1"/>
              <a:t>res.json</a:t>
            </a:r>
            <a:r>
              <a:rPr lang="pt-BR" sz="2000" dirty="0"/>
              <a:t>(</a:t>
            </a:r>
          </a:p>
          <a:p>
            <a:r>
              <a:rPr lang="pt-BR" sz="2000" dirty="0"/>
              <a:t>        [{nome : 'Edson', retorno : 'Teste'}]</a:t>
            </a:r>
          </a:p>
          <a:p>
            <a:r>
              <a:rPr lang="pt-BR" sz="2000" dirty="0"/>
              <a:t>    )</a:t>
            </a:r>
          </a:p>
          <a:p>
            <a:r>
              <a:rPr lang="pt-BR" sz="2000" dirty="0"/>
              <a:t>   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pt-BR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pt-BR" sz="2000" dirty="0"/>
              <a:t>})</a:t>
            </a:r>
          </a:p>
          <a:p>
            <a:r>
              <a:rPr lang="pt-BR" sz="2000" dirty="0" err="1"/>
              <a:t>app.get</a:t>
            </a:r>
            <a:r>
              <a:rPr lang="pt-BR" sz="2000" dirty="0"/>
              <a:t>('/</a:t>
            </a:r>
            <a:r>
              <a:rPr lang="pt-BR" sz="2000" dirty="0" err="1"/>
              <a:t>proximo</a:t>
            </a:r>
            <a:r>
              <a:rPr lang="pt-BR" sz="2000" dirty="0"/>
              <a:t>', (</a:t>
            </a:r>
            <a:r>
              <a:rPr lang="pt-BR" sz="2000" dirty="0" err="1"/>
              <a:t>req</a:t>
            </a:r>
            <a:r>
              <a:rPr lang="pt-BR" sz="2000" dirty="0"/>
              <a:t>, res) =&gt;{</a:t>
            </a:r>
          </a:p>
          <a:p>
            <a:r>
              <a:rPr lang="pt-BR" sz="2000" dirty="0"/>
              <a:t>    console.log('chegou na última chamada')</a:t>
            </a:r>
          </a:p>
          <a:p>
            <a:r>
              <a:rPr lang="pt-BR" sz="2000" dirty="0"/>
              <a:t>})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508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criar uma função middleware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117123" cy="4351338"/>
          </a:xfrm>
        </p:spPr>
        <p:txBody>
          <a:bodyPr>
            <a:normAutofit fontScale="85000" lnSpcReduction="10000"/>
          </a:bodyPr>
          <a:lstStyle/>
          <a:p>
            <a:r>
              <a:rPr lang="pt-BR" sz="2100" dirty="0" smtClean="0"/>
              <a:t>Crie um arquivo chamado “FunçãoMiddleware.js”</a:t>
            </a:r>
          </a:p>
          <a:p>
            <a:pPr marL="0" indent="0">
              <a:buNone/>
            </a:pPr>
            <a:r>
              <a:rPr lang="pt-BR" dirty="0"/>
              <a:t>function Ola(nome) {</a:t>
            </a:r>
          </a:p>
          <a:p>
            <a:pPr marL="0" indent="0">
              <a:buNone/>
            </a:pPr>
            <a:r>
              <a:rPr lang="pt-BR" dirty="0"/>
              <a:t>    //para funcionar, tem que retornar uma função middleware</a:t>
            </a:r>
          </a:p>
          <a:p>
            <a:pPr marL="0" indent="0">
              <a:buNone/>
            </a:pPr>
            <a:r>
              <a:rPr lang="pt-BR" dirty="0"/>
              <a:t>    return (</a:t>
            </a:r>
            <a:r>
              <a:rPr lang="pt-BR" dirty="0" err="1"/>
              <a:t>req</a:t>
            </a:r>
            <a:r>
              <a:rPr lang="pt-BR" dirty="0"/>
              <a:t>, res, </a:t>
            </a:r>
            <a:r>
              <a:rPr lang="pt-BR" dirty="0" err="1"/>
              <a:t>next</a:t>
            </a:r>
            <a:r>
              <a:rPr lang="pt-BR" dirty="0"/>
              <a:t>) =&gt; {</a:t>
            </a:r>
          </a:p>
          <a:p>
            <a:pPr marL="0" indent="0">
              <a:buNone/>
            </a:pPr>
            <a:r>
              <a:rPr lang="pt-BR" dirty="0"/>
              <a:t>        console.log(`Bem vindo ${nome}.`)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next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   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module.exports</a:t>
            </a:r>
            <a:r>
              <a:rPr lang="pt-BR" dirty="0"/>
              <a:t> = Ola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307015" y="1805353"/>
            <a:ext cx="51347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 arquivo index.js</a:t>
            </a:r>
          </a:p>
          <a:p>
            <a:r>
              <a:rPr lang="pt-BR" dirty="0" err="1"/>
              <a:t>const</a:t>
            </a:r>
            <a:r>
              <a:rPr lang="pt-BR" dirty="0"/>
              <a:t> Ola = </a:t>
            </a:r>
            <a:r>
              <a:rPr lang="pt-BR" dirty="0" err="1"/>
              <a:t>require</a:t>
            </a:r>
            <a:r>
              <a:rPr lang="pt-BR" dirty="0"/>
              <a:t>('./</a:t>
            </a:r>
            <a:r>
              <a:rPr lang="pt-BR" dirty="0" err="1"/>
              <a:t>FuncaoMiddleware</a:t>
            </a:r>
            <a:r>
              <a:rPr lang="pt-BR" dirty="0"/>
              <a:t>')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err="1"/>
              <a:t>app.use</a:t>
            </a:r>
            <a:r>
              <a:rPr lang="pt-BR" dirty="0"/>
              <a:t>(Ola('Edson'))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Como a função retorna uma função </a:t>
            </a:r>
            <a:r>
              <a:rPr lang="pt-BR" dirty="0" err="1" smtClean="0"/>
              <a:t>middlewate</a:t>
            </a:r>
            <a:r>
              <a:rPr lang="pt-BR" dirty="0" smtClean="0"/>
              <a:t> com </a:t>
            </a:r>
            <a:r>
              <a:rPr lang="pt-BR" dirty="0" err="1" smtClean="0"/>
              <a:t>next</a:t>
            </a:r>
            <a:r>
              <a:rPr lang="pt-BR" dirty="0" smtClean="0"/>
              <a:t>, vai funcionar, nesse exemplo executando o GET </a:t>
            </a:r>
            <a:r>
              <a:rPr lang="pt-BR" dirty="0">
                <a:hlinkClick r:id="rId2"/>
              </a:rPr>
              <a:t>http://localhost:3000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059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o </a:t>
            </a:r>
            <a:r>
              <a:rPr lang="pt-BR" dirty="0" err="1" smtClean="0"/>
              <a:t>request</a:t>
            </a:r>
            <a:r>
              <a:rPr lang="pt-BR" dirty="0" smtClean="0"/>
              <a:t> – Passagem de parâmetros via URL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app.get</a:t>
            </a:r>
            <a:r>
              <a:rPr lang="pt-BR" dirty="0"/>
              <a:t>('/cliente/</a:t>
            </a:r>
            <a:r>
              <a:rPr lang="pt-BR" b="1" dirty="0">
                <a:solidFill>
                  <a:srgbClr val="FF0000"/>
                </a:solidFill>
              </a:rPr>
              <a:t>:id</a:t>
            </a:r>
            <a:r>
              <a:rPr lang="pt-BR" dirty="0"/>
              <a:t>', (</a:t>
            </a:r>
            <a:r>
              <a:rPr lang="pt-BR" dirty="0" err="1"/>
              <a:t>req</a:t>
            </a:r>
            <a:r>
              <a:rPr lang="pt-BR" dirty="0"/>
              <a:t>, res) =&gt;{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res.send</a:t>
            </a:r>
            <a:r>
              <a:rPr lang="pt-BR" dirty="0" smtClean="0"/>
              <a:t>(`</a:t>
            </a:r>
            <a:r>
              <a:rPr lang="pt-BR" dirty="0"/>
              <a:t>Código do cliente: ${</a:t>
            </a:r>
            <a:r>
              <a:rPr lang="pt-BR" b="1" dirty="0">
                <a:solidFill>
                  <a:srgbClr val="FF0000"/>
                </a:solidFill>
              </a:rPr>
              <a:t>req.params.id</a:t>
            </a:r>
            <a:r>
              <a:rPr lang="pt-BR" dirty="0" smtClean="0"/>
              <a:t>}.`)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})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Chamada da função: </a:t>
            </a:r>
            <a:r>
              <a:rPr lang="pt-BR" dirty="0" smtClean="0">
                <a:hlinkClick r:id="rId2"/>
              </a:rPr>
              <a:t>http://localhost:3000/cliente/30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Os dois pontos na </a:t>
            </a:r>
            <a:r>
              <a:rPr lang="pt-BR" dirty="0" err="1" smtClean="0"/>
              <a:t>url</a:t>
            </a:r>
            <a:r>
              <a:rPr lang="pt-BR" dirty="0" smtClean="0"/>
              <a:t> define um parâmetro que pode ser acessado por </a:t>
            </a:r>
            <a:r>
              <a:rPr lang="pt-BR" dirty="0" err="1" smtClean="0"/>
              <a:t>params</a:t>
            </a:r>
            <a:r>
              <a:rPr lang="pt-BR" dirty="0" smtClean="0"/>
              <a:t>.&lt;&lt;nome do parâmetro&gt;&gt;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049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1245</Words>
  <Application>Microsoft Office PowerPoint</Application>
  <PresentationFormat>Widescreen</PresentationFormat>
  <Paragraphs>167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API Rest com nodejs – Primeiros serviços</vt:lpstr>
      <vt:lpstr>Resposta do servidor</vt:lpstr>
      <vt:lpstr>Considerações</vt:lpstr>
      <vt:lpstr>Ferramenta para realizar os testes - Postman</vt:lpstr>
      <vt:lpstr>Verbos do protocolo HTTP</vt:lpstr>
      <vt:lpstr>Método Get com retorno em formato json</vt:lpstr>
      <vt:lpstr>Função middleware - next</vt:lpstr>
      <vt:lpstr>Como criar uma função middleware</vt:lpstr>
      <vt:lpstr>Trabalhando com o request – Passagem de parâmetros via URL</vt:lpstr>
      <vt:lpstr>Trabalhando com o request – Passagem de parâmetros via query</vt:lpstr>
      <vt:lpstr>Trabalhando com o request – Recebendo os parâmetros da requisição via Post</vt:lpstr>
      <vt:lpstr>Trabalhando com o request – Recebendo os parâmetros da requisição via Post</vt:lpstr>
      <vt:lpstr>Requisição Post com Body Parser</vt:lpstr>
      <vt:lpstr>Requisição Post com Body Parser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Rest com nodejs – Primeiros serviços</dc:title>
  <dc:creator>Edson Martin Feitosa</dc:creator>
  <cp:lastModifiedBy>EDSON MARTIN FEITOSA</cp:lastModifiedBy>
  <cp:revision>21</cp:revision>
  <dcterms:created xsi:type="dcterms:W3CDTF">2024-06-15T00:55:02Z</dcterms:created>
  <dcterms:modified xsi:type="dcterms:W3CDTF">2024-08-23T12:48:39Z</dcterms:modified>
</cp:coreProperties>
</file>