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72-F68D-4613-8D14-24AEAEFB6E8A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E7AD-713C-4556-A23F-E38865169A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72-F68D-4613-8D14-24AEAEFB6E8A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E7AD-713C-4556-A23F-E38865169A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1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72-F68D-4613-8D14-24AEAEFB6E8A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E7AD-713C-4556-A23F-E38865169A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7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72-F68D-4613-8D14-24AEAEFB6E8A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E7AD-713C-4556-A23F-E38865169A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02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72-F68D-4613-8D14-24AEAEFB6E8A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E7AD-713C-4556-A23F-E38865169A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1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72-F68D-4613-8D14-24AEAEFB6E8A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E7AD-713C-4556-A23F-E38865169A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65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72-F68D-4613-8D14-24AEAEFB6E8A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E7AD-713C-4556-A23F-E38865169A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8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72-F68D-4613-8D14-24AEAEFB6E8A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E7AD-713C-4556-A23F-E38865169A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78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72-F68D-4613-8D14-24AEAEFB6E8A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E7AD-713C-4556-A23F-E38865169A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18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72-F68D-4613-8D14-24AEAEFB6E8A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E7AD-713C-4556-A23F-E38865169A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59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5672-F68D-4613-8D14-24AEAEFB6E8A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E7AD-713C-4556-A23F-E38865169A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4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5672-F68D-4613-8D14-24AEAEFB6E8A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E7AD-713C-4556-A23F-E38865169A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deletecliente/1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Node API acessando o Banco de Dados </a:t>
            </a:r>
            <a:r>
              <a:rPr lang="pt-BR" dirty="0" err="1" smtClean="0"/>
              <a:t>MySql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63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um cliente por método </a:t>
            </a:r>
            <a:r>
              <a:rPr lang="pt-BR" dirty="0" err="1"/>
              <a:t>Put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index.js:</a:t>
            </a:r>
          </a:p>
          <a:p>
            <a:pPr lvl="1"/>
            <a:r>
              <a:rPr lang="pt-BR" dirty="0" err="1"/>
              <a:t>app.put</a:t>
            </a:r>
            <a:r>
              <a:rPr lang="pt-BR" dirty="0"/>
              <a:t>('/</a:t>
            </a:r>
            <a:r>
              <a:rPr lang="pt-BR" dirty="0" err="1"/>
              <a:t>updatecliente</a:t>
            </a:r>
            <a:r>
              <a:rPr lang="pt-BR" dirty="0"/>
              <a:t>', </a:t>
            </a:r>
            <a:r>
              <a:rPr lang="pt-BR" dirty="0" err="1"/>
              <a:t>Cliente.updateCliente</a:t>
            </a:r>
            <a:r>
              <a:rPr lang="pt-BR" dirty="0"/>
              <a:t>);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No Postman faz a chamada: </a:t>
            </a:r>
          </a:p>
          <a:p>
            <a:pPr lvl="1"/>
            <a:r>
              <a:rPr lang="pt-BR" dirty="0"/>
              <a:t>http://localhost:3000/updateCliente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32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um cliente por método </a:t>
            </a:r>
            <a:r>
              <a:rPr lang="pt-BR"/>
              <a:t>Put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346938" cy="4351338"/>
          </a:xfrm>
        </p:spPr>
        <p:txBody>
          <a:bodyPr/>
          <a:lstStyle/>
          <a:p>
            <a:r>
              <a:rPr lang="pt-BR" dirty="0" smtClean="0"/>
              <a:t>Passa o objeto cliente a ser atualizado no corpo da requisição.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036" y="1825625"/>
            <a:ext cx="75183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mysql2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Mysql2 é um conjunto de bibliotecas utilizadas para trabalhar com banco de dados </a:t>
            </a:r>
            <a:r>
              <a:rPr lang="pt-BR" dirty="0" err="1" smtClean="0"/>
              <a:t>MySql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versão 2 possui mais funcionalidades em comparação com a primeira versão, como por exemplo suporte a </a:t>
            </a:r>
            <a:r>
              <a:rPr lang="pt-BR" dirty="0" err="1" smtClean="0"/>
              <a:t>promises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instalação execute o comando:</a:t>
            </a:r>
          </a:p>
          <a:p>
            <a:pPr lvl="1"/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--save mysql2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47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com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34354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/>
              <a:t>async function </a:t>
            </a:r>
            <a:r>
              <a:rPr lang="pt-BR" dirty="0" err="1"/>
              <a:t>connect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mysql</a:t>
            </a:r>
            <a:r>
              <a:rPr lang="pt-BR" dirty="0"/>
              <a:t> = </a:t>
            </a:r>
            <a:r>
              <a:rPr lang="pt-BR" dirty="0" err="1"/>
              <a:t>require</a:t>
            </a:r>
            <a:r>
              <a:rPr lang="pt-BR" dirty="0"/>
              <a:t>('mysql2/</a:t>
            </a:r>
            <a:r>
              <a:rPr lang="pt-BR" dirty="0" err="1"/>
              <a:t>promise</a:t>
            </a:r>
            <a:r>
              <a:rPr lang="pt-BR" dirty="0"/>
              <a:t>');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global.connection</a:t>
            </a:r>
            <a:r>
              <a:rPr lang="pt-BR" dirty="0"/>
              <a:t> &amp;&amp; </a:t>
            </a:r>
            <a:r>
              <a:rPr lang="pt-BR" dirty="0" err="1"/>
              <a:t>global.connection.state</a:t>
            </a:r>
            <a:r>
              <a:rPr lang="pt-BR" dirty="0"/>
              <a:t> !== '</a:t>
            </a:r>
            <a:r>
              <a:rPr lang="pt-BR" dirty="0" err="1"/>
              <a:t>disconnected</a:t>
            </a:r>
            <a:r>
              <a:rPr lang="pt-BR" dirty="0"/>
              <a:t>') {</a:t>
            </a:r>
          </a:p>
          <a:p>
            <a:pPr marL="0" indent="0">
              <a:buNone/>
            </a:pPr>
            <a:r>
              <a:rPr lang="pt-BR" dirty="0"/>
              <a:t>        return </a:t>
            </a:r>
            <a:r>
              <a:rPr lang="pt-BR" dirty="0" err="1"/>
              <a:t>global.connection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    }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const</a:t>
            </a:r>
            <a:r>
              <a:rPr lang="pt-BR" dirty="0"/>
              <a:t> connection = await </a:t>
            </a:r>
            <a:r>
              <a:rPr lang="pt-BR" dirty="0" err="1"/>
              <a:t>mysql.createConnection</a:t>
            </a:r>
            <a:r>
              <a:rPr lang="pt-BR" dirty="0"/>
              <a:t>({</a:t>
            </a:r>
          </a:p>
          <a:p>
            <a:pPr marL="0" indent="0">
              <a:buNone/>
            </a:pPr>
            <a:r>
              <a:rPr lang="pt-BR" dirty="0"/>
              <a:t>        host: '</a:t>
            </a:r>
            <a:r>
              <a:rPr lang="pt-BR" dirty="0" err="1"/>
              <a:t>localhost</a:t>
            </a:r>
            <a:r>
              <a:rPr lang="pt-BR" dirty="0"/>
              <a:t>',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port</a:t>
            </a:r>
            <a:r>
              <a:rPr lang="pt-BR" dirty="0"/>
              <a:t>: 3308,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user</a:t>
            </a:r>
            <a:r>
              <a:rPr lang="pt-BR" dirty="0"/>
              <a:t>: 'root',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password</a:t>
            </a:r>
            <a:r>
              <a:rPr lang="pt-BR" dirty="0"/>
              <a:t>: '</a:t>
            </a:r>
            <a:r>
              <a:rPr lang="pt-BR" dirty="0" err="1"/>
              <a:t>usbw</a:t>
            </a:r>
            <a:r>
              <a:rPr lang="pt-BR" dirty="0"/>
              <a:t>',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database</a:t>
            </a:r>
            <a:r>
              <a:rPr lang="pt-BR" dirty="0"/>
              <a:t>: '</a:t>
            </a:r>
            <a:r>
              <a:rPr lang="pt-BR" dirty="0" err="1"/>
              <a:t>vendased</a:t>
            </a:r>
            <a:r>
              <a:rPr lang="pt-BR" dirty="0"/>
              <a:t>'</a:t>
            </a:r>
          </a:p>
          <a:p>
            <a:pPr marL="0" indent="0">
              <a:buNone/>
            </a:pPr>
            <a:r>
              <a:rPr lang="pt-BR" dirty="0"/>
              <a:t>    });</a:t>
            </a:r>
          </a:p>
          <a:p>
            <a:pPr marL="0" indent="0">
              <a:buNone/>
            </a:pPr>
            <a:r>
              <a:rPr lang="pt-BR" dirty="0"/>
              <a:t>    console.log('Conectado ao banco de dados MySQL!');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global.connection</a:t>
            </a:r>
            <a:r>
              <a:rPr lang="pt-BR" dirty="0"/>
              <a:t> = connection;</a:t>
            </a:r>
          </a:p>
          <a:p>
            <a:pPr marL="0" indent="0">
              <a:buNone/>
            </a:pPr>
            <a:r>
              <a:rPr lang="pt-BR" dirty="0"/>
              <a:t>    return connection;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353908" y="1817077"/>
            <a:ext cx="52988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//quando chamar o módulo já conectar //automaticamente no </a:t>
            </a:r>
            <a:r>
              <a:rPr lang="pt-BR" dirty="0" err="1" smtClean="0"/>
              <a:t>mysql</a:t>
            </a:r>
            <a:endParaRPr lang="pt-BR" dirty="0" smtClean="0"/>
          </a:p>
          <a:p>
            <a:r>
              <a:rPr lang="pt-BR" dirty="0" err="1" smtClean="0"/>
              <a:t>connect</a:t>
            </a:r>
            <a:r>
              <a:rPr lang="pt-BR" dirty="0" smtClean="0"/>
              <a:t>();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module.exports</a:t>
            </a:r>
            <a:r>
              <a:rPr lang="pt-BR" dirty="0" smtClean="0"/>
              <a:t> = {}</a:t>
            </a:r>
          </a:p>
          <a:p>
            <a:endParaRPr lang="pt-BR" dirty="0"/>
          </a:p>
          <a:p>
            <a:r>
              <a:rPr lang="pt-BR" dirty="0" smtClean="0"/>
              <a:t>Em index.js para se conectar com o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bd</a:t>
            </a:r>
            <a:r>
              <a:rPr lang="pt-BR" dirty="0"/>
              <a:t> = </a:t>
            </a:r>
            <a:r>
              <a:rPr lang="pt-BR" dirty="0" err="1"/>
              <a:t>require</a:t>
            </a:r>
            <a:r>
              <a:rPr lang="pt-BR" dirty="0"/>
              <a:t>('./API/</a:t>
            </a:r>
            <a:r>
              <a:rPr lang="pt-BR" dirty="0" err="1"/>
              <a:t>MySql</a:t>
            </a:r>
            <a:r>
              <a:rPr lang="pt-BR" dirty="0"/>
              <a:t>/</a:t>
            </a:r>
            <a:r>
              <a:rPr lang="pt-BR" dirty="0" err="1"/>
              <a:t>bdPortable</a:t>
            </a:r>
            <a:r>
              <a:rPr lang="pt-BR" dirty="0"/>
              <a:t>/Cliente')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87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Buscando os clientes no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async function </a:t>
            </a:r>
            <a:r>
              <a:rPr lang="pt-BR" dirty="0" err="1"/>
              <a:t>getClientes</a:t>
            </a:r>
            <a:r>
              <a:rPr lang="pt-BR" dirty="0"/>
              <a:t>(</a:t>
            </a:r>
            <a:r>
              <a:rPr lang="pt-BR" dirty="0" err="1"/>
              <a:t>req</a:t>
            </a:r>
            <a:r>
              <a:rPr lang="pt-BR" dirty="0"/>
              <a:t>, res) 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conn</a:t>
            </a:r>
            <a:r>
              <a:rPr lang="pt-BR" dirty="0"/>
              <a:t> = await </a:t>
            </a:r>
            <a:r>
              <a:rPr lang="pt-BR" dirty="0" err="1"/>
              <a:t>connect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let</a:t>
            </a:r>
            <a:r>
              <a:rPr lang="pt-BR" dirty="0"/>
              <a:t> clientes = await </a:t>
            </a:r>
            <a:r>
              <a:rPr lang="pt-BR" dirty="0" err="1"/>
              <a:t>conn.query</a:t>
            </a:r>
            <a:r>
              <a:rPr lang="pt-BR" dirty="0"/>
              <a:t>('SELECT * FROM cliente')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res.send</a:t>
            </a:r>
            <a:r>
              <a:rPr lang="pt-BR" dirty="0"/>
              <a:t>(clientes[0]);</a:t>
            </a:r>
          </a:p>
          <a:p>
            <a:pPr marL="0" indent="0">
              <a:buNone/>
            </a:pPr>
            <a:r>
              <a:rPr lang="pt-BR" dirty="0" smtClean="0"/>
              <a:t>};</a:t>
            </a:r>
          </a:p>
          <a:p>
            <a:pPr marL="0" indent="0">
              <a:buNone/>
            </a:pPr>
            <a:r>
              <a:rPr lang="pt-BR" dirty="0" err="1"/>
              <a:t>module.exports</a:t>
            </a:r>
            <a:r>
              <a:rPr lang="pt-BR" dirty="0"/>
              <a:t> = {</a:t>
            </a:r>
            <a:r>
              <a:rPr lang="pt-BR" dirty="0" err="1" smtClean="0"/>
              <a:t>getClientes</a:t>
            </a: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Em index.js:</a:t>
            </a:r>
          </a:p>
          <a:p>
            <a:pPr marL="0" indent="0">
              <a:buNone/>
            </a:pPr>
            <a:r>
              <a:rPr lang="pt-BR" dirty="0" err="1"/>
              <a:t>app.get</a:t>
            </a:r>
            <a:r>
              <a:rPr lang="pt-BR" dirty="0"/>
              <a:t>('/</a:t>
            </a:r>
            <a:r>
              <a:rPr lang="pt-BR" dirty="0" err="1"/>
              <a:t>getcliente</a:t>
            </a:r>
            <a:r>
              <a:rPr lang="pt-BR" dirty="0"/>
              <a:t>', </a:t>
            </a:r>
            <a:r>
              <a:rPr lang="pt-BR" dirty="0" err="1"/>
              <a:t>Cliente.getClientes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00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Inserindo um cliente no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async function </a:t>
            </a:r>
            <a:r>
              <a:rPr lang="pt-BR" dirty="0" err="1"/>
              <a:t>insertCliente</a:t>
            </a:r>
            <a:r>
              <a:rPr lang="pt-BR" dirty="0"/>
              <a:t>(</a:t>
            </a:r>
            <a:r>
              <a:rPr lang="pt-BR" dirty="0" err="1"/>
              <a:t>req</a:t>
            </a:r>
            <a:r>
              <a:rPr lang="pt-BR" dirty="0"/>
              <a:t>, res) 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conn</a:t>
            </a:r>
            <a:r>
              <a:rPr lang="pt-BR" dirty="0"/>
              <a:t> = await </a:t>
            </a:r>
            <a:r>
              <a:rPr lang="pt-BR" dirty="0" err="1"/>
              <a:t>connect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const</a:t>
            </a:r>
            <a:r>
              <a:rPr lang="pt-BR" dirty="0"/>
              <a:t> { nome, </a:t>
            </a:r>
            <a:r>
              <a:rPr lang="pt-BR" dirty="0" err="1"/>
              <a:t>rg</a:t>
            </a:r>
            <a:r>
              <a:rPr lang="pt-BR" dirty="0"/>
              <a:t>, </a:t>
            </a:r>
            <a:r>
              <a:rPr lang="pt-BR" dirty="0" err="1"/>
              <a:t>cpf</a:t>
            </a:r>
            <a:r>
              <a:rPr lang="pt-BR" dirty="0"/>
              <a:t>, email, telefone, celular, </a:t>
            </a:r>
            <a:r>
              <a:rPr lang="pt-BR" dirty="0" err="1"/>
              <a:t>cep</a:t>
            </a:r>
            <a:r>
              <a:rPr lang="pt-BR" dirty="0"/>
              <a:t>, </a:t>
            </a:r>
            <a:r>
              <a:rPr lang="pt-BR" dirty="0" err="1"/>
              <a:t>endereco</a:t>
            </a:r>
            <a:r>
              <a:rPr lang="pt-BR" dirty="0"/>
              <a:t>, numero, </a:t>
            </a:r>
          </a:p>
          <a:p>
            <a:pPr marL="0" indent="0">
              <a:buNone/>
            </a:pPr>
            <a:r>
              <a:rPr lang="pt-BR" dirty="0"/>
              <a:t>        complemento, bairro, cidade, estado } = </a:t>
            </a:r>
            <a:r>
              <a:rPr lang="pt-BR" dirty="0" err="1"/>
              <a:t>req.body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 (!nome || !email) return </a:t>
            </a:r>
            <a:r>
              <a:rPr lang="pt-BR" dirty="0" err="1"/>
              <a:t>res.status</a:t>
            </a:r>
            <a:r>
              <a:rPr lang="pt-BR" dirty="0"/>
              <a:t>(400).</a:t>
            </a:r>
            <a:r>
              <a:rPr lang="pt-BR" dirty="0" err="1"/>
              <a:t>send</a:t>
            </a:r>
            <a:r>
              <a:rPr lang="pt-BR" dirty="0"/>
              <a:t>('Nome e email são obrigatórios');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result</a:t>
            </a:r>
            <a:r>
              <a:rPr lang="pt-BR" dirty="0"/>
              <a:t> = await </a:t>
            </a:r>
            <a:r>
              <a:rPr lang="pt-BR" dirty="0" err="1"/>
              <a:t>conn.query</a:t>
            </a:r>
            <a:r>
              <a:rPr lang="pt-BR" dirty="0"/>
              <a:t>('INSERT INTO cliente (nome, </a:t>
            </a:r>
            <a:r>
              <a:rPr lang="pt-BR" dirty="0" err="1"/>
              <a:t>rg</a:t>
            </a:r>
            <a:r>
              <a:rPr lang="pt-BR" dirty="0"/>
              <a:t>, </a:t>
            </a:r>
            <a:r>
              <a:rPr lang="pt-BR" dirty="0" err="1"/>
              <a:t>cpf</a:t>
            </a:r>
            <a:r>
              <a:rPr lang="pt-BR" dirty="0"/>
              <a:t>, email, telefone, celular, </a:t>
            </a:r>
            <a:r>
              <a:rPr lang="pt-BR" dirty="0" err="1"/>
              <a:t>cep</a:t>
            </a:r>
            <a:r>
              <a:rPr lang="pt-BR" dirty="0"/>
              <a:t>, </a:t>
            </a:r>
            <a:r>
              <a:rPr lang="pt-BR" dirty="0" err="1"/>
              <a:t>endereco</a:t>
            </a:r>
            <a:r>
              <a:rPr lang="pt-BR" dirty="0"/>
              <a:t>, numero, '+</a:t>
            </a:r>
          </a:p>
          <a:p>
            <a:pPr marL="0" indent="0">
              <a:buNone/>
            </a:pPr>
            <a:r>
              <a:rPr lang="pt-BR" dirty="0"/>
              <a:t>                                    'complemento, bairro, cidade, estado) VALUES (?, ?, ?, ?, ?, ?, ?, ?, ?, ?, ?, ?, ?)', </a:t>
            </a:r>
          </a:p>
          <a:p>
            <a:pPr marL="0" indent="0">
              <a:buNone/>
            </a:pPr>
            <a:r>
              <a:rPr lang="pt-BR" dirty="0"/>
              <a:t>                                    [nome, </a:t>
            </a:r>
            <a:r>
              <a:rPr lang="pt-BR" dirty="0" err="1"/>
              <a:t>rg</a:t>
            </a:r>
            <a:r>
              <a:rPr lang="pt-BR" dirty="0"/>
              <a:t>, </a:t>
            </a:r>
            <a:r>
              <a:rPr lang="pt-BR" dirty="0" err="1"/>
              <a:t>cpf</a:t>
            </a:r>
            <a:r>
              <a:rPr lang="pt-BR" dirty="0"/>
              <a:t>, email, telefone, celular, </a:t>
            </a:r>
            <a:r>
              <a:rPr lang="pt-BR" dirty="0" err="1"/>
              <a:t>cep</a:t>
            </a:r>
            <a:r>
              <a:rPr lang="pt-BR" dirty="0"/>
              <a:t>, </a:t>
            </a:r>
            <a:r>
              <a:rPr lang="pt-BR" dirty="0" err="1"/>
              <a:t>endereco</a:t>
            </a:r>
            <a:r>
              <a:rPr lang="pt-BR" dirty="0"/>
              <a:t>, numero, complemento, bairro, cidade, estado]);</a:t>
            </a:r>
          </a:p>
          <a:p>
            <a:pPr marL="0" indent="0">
              <a:buNone/>
            </a:pPr>
            <a:r>
              <a:rPr lang="pt-BR" dirty="0"/>
              <a:t>    console.log(</a:t>
            </a:r>
            <a:r>
              <a:rPr lang="pt-BR" dirty="0" err="1"/>
              <a:t>result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res.send</a:t>
            </a:r>
            <a:r>
              <a:rPr lang="pt-BR" dirty="0"/>
              <a:t>(</a:t>
            </a:r>
            <a:r>
              <a:rPr lang="pt-BR" dirty="0" err="1"/>
              <a:t>result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module.exports</a:t>
            </a:r>
            <a:r>
              <a:rPr lang="pt-BR" dirty="0"/>
              <a:t> = {</a:t>
            </a:r>
            <a:r>
              <a:rPr lang="pt-BR" dirty="0" err="1"/>
              <a:t>getClientes</a:t>
            </a:r>
            <a:r>
              <a:rPr lang="pt-BR" dirty="0"/>
              <a:t>, </a:t>
            </a:r>
            <a:r>
              <a:rPr lang="pt-BR" dirty="0" err="1"/>
              <a:t>insertCliente</a:t>
            </a:r>
            <a:r>
              <a:rPr lang="pt-BR" dirty="0"/>
              <a:t>};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63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Inserindo um cliente no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448908" cy="4351338"/>
          </a:xfrm>
        </p:spPr>
        <p:txBody>
          <a:bodyPr/>
          <a:lstStyle/>
          <a:p>
            <a:r>
              <a:rPr lang="pt-BR" dirty="0" smtClean="0"/>
              <a:t>Em index.js</a:t>
            </a:r>
          </a:p>
          <a:p>
            <a:pPr lvl="1"/>
            <a:r>
              <a:rPr lang="pt-BR" dirty="0" err="1"/>
              <a:t>app.post</a:t>
            </a:r>
            <a:r>
              <a:rPr lang="pt-BR" dirty="0"/>
              <a:t>('/</a:t>
            </a:r>
            <a:r>
              <a:rPr lang="pt-BR" dirty="0" err="1"/>
              <a:t>postcliente</a:t>
            </a:r>
            <a:r>
              <a:rPr lang="pt-BR" dirty="0"/>
              <a:t>', </a:t>
            </a:r>
            <a:r>
              <a:rPr lang="pt-BR" dirty="0" err="1"/>
              <a:t>Cliente.insertCliente</a:t>
            </a:r>
            <a:r>
              <a:rPr lang="pt-BR" dirty="0"/>
              <a:t>);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91908" y="1817077"/>
            <a:ext cx="519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 Postman define um cliente no </a:t>
            </a:r>
            <a:r>
              <a:rPr lang="pt-BR" dirty="0" err="1" smtClean="0"/>
              <a:t>body</a:t>
            </a:r>
            <a:r>
              <a:rPr lang="pt-BR" dirty="0" smtClean="0"/>
              <a:t> da requisição: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47" y="2312798"/>
            <a:ext cx="7047927" cy="42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2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Excluindo um cliente por método Delete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async function </a:t>
            </a:r>
            <a:r>
              <a:rPr lang="pt-BR" dirty="0" err="1"/>
              <a:t>deleteCliente</a:t>
            </a:r>
            <a:r>
              <a:rPr lang="pt-BR" dirty="0"/>
              <a:t>(</a:t>
            </a:r>
            <a:r>
              <a:rPr lang="pt-BR" dirty="0" err="1"/>
              <a:t>req</a:t>
            </a:r>
            <a:r>
              <a:rPr lang="pt-BR" dirty="0"/>
              <a:t>, res) 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conn</a:t>
            </a:r>
            <a:r>
              <a:rPr lang="pt-BR" dirty="0"/>
              <a:t> = await </a:t>
            </a:r>
            <a:r>
              <a:rPr lang="pt-BR" dirty="0" err="1"/>
              <a:t>connect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    console.log('id: ' + req.params.id); 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const</a:t>
            </a:r>
            <a:r>
              <a:rPr lang="pt-BR" dirty="0"/>
              <a:t> { id } = </a:t>
            </a:r>
            <a:r>
              <a:rPr lang="pt-BR" dirty="0" err="1"/>
              <a:t>req.params</a:t>
            </a:r>
            <a:r>
              <a:rPr lang="pt-BR" dirty="0"/>
              <a:t>; // desestruturando o `id` diretamente de `</a:t>
            </a:r>
            <a:r>
              <a:rPr lang="pt-BR" dirty="0" err="1"/>
              <a:t>req.params</a:t>
            </a:r>
            <a:r>
              <a:rPr lang="pt-BR" dirty="0"/>
              <a:t>`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result</a:t>
            </a:r>
            <a:r>
              <a:rPr lang="pt-BR" dirty="0"/>
              <a:t> = await </a:t>
            </a:r>
            <a:r>
              <a:rPr lang="pt-BR" dirty="0" err="1"/>
              <a:t>conn.query</a:t>
            </a:r>
            <a:r>
              <a:rPr lang="pt-BR" dirty="0"/>
              <a:t>('DELETE FROM cliente WHERE id = ?', [id]);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res.send</a:t>
            </a:r>
            <a:r>
              <a:rPr lang="pt-BR" dirty="0"/>
              <a:t>(</a:t>
            </a:r>
            <a:r>
              <a:rPr lang="pt-BR" dirty="0" err="1"/>
              <a:t>result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module.exports</a:t>
            </a:r>
            <a:r>
              <a:rPr lang="pt-BR" dirty="0"/>
              <a:t> = {</a:t>
            </a:r>
            <a:r>
              <a:rPr lang="pt-BR" dirty="0" err="1"/>
              <a:t>getClientes</a:t>
            </a:r>
            <a:r>
              <a:rPr lang="pt-BR" dirty="0"/>
              <a:t>, </a:t>
            </a:r>
            <a:r>
              <a:rPr lang="pt-BR" dirty="0" err="1"/>
              <a:t>insertCliente</a:t>
            </a:r>
            <a:r>
              <a:rPr lang="pt-BR" dirty="0"/>
              <a:t>, </a:t>
            </a:r>
            <a:r>
              <a:rPr lang="pt-BR" dirty="0" err="1"/>
              <a:t>deleteCliente</a:t>
            </a:r>
            <a:r>
              <a:rPr lang="pt-BR" dirty="0"/>
              <a:t>};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66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Excluindo um cliente por método 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index.js:</a:t>
            </a:r>
          </a:p>
          <a:p>
            <a:pPr lvl="1"/>
            <a:r>
              <a:rPr lang="pt-BR" dirty="0" err="1"/>
              <a:t>app.delete</a:t>
            </a:r>
            <a:r>
              <a:rPr lang="pt-BR" dirty="0"/>
              <a:t>('/</a:t>
            </a:r>
            <a:r>
              <a:rPr lang="pt-BR" dirty="0" err="1"/>
              <a:t>deletecliente</a:t>
            </a:r>
            <a:r>
              <a:rPr lang="pt-BR" dirty="0"/>
              <a:t>/:id', </a:t>
            </a:r>
            <a:r>
              <a:rPr lang="pt-BR" dirty="0" err="1"/>
              <a:t>Cliente.deleteCliente</a:t>
            </a:r>
            <a:r>
              <a:rPr lang="pt-BR" dirty="0"/>
              <a:t>);</a:t>
            </a:r>
          </a:p>
          <a:p>
            <a:endParaRPr lang="pt-BR" dirty="0" smtClean="0"/>
          </a:p>
          <a:p>
            <a:r>
              <a:rPr lang="pt-BR" dirty="0" smtClean="0"/>
              <a:t>Para chamar no Postman: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localhost:3000/deletecliente/12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Nesse exemplo irá excluir o cliente com o id 12.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82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Atualizando um cliente por método </a:t>
            </a:r>
            <a:r>
              <a:rPr lang="pt-BR" dirty="0" err="1" smtClean="0"/>
              <a:t>Put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async function </a:t>
            </a:r>
            <a:r>
              <a:rPr lang="pt-BR" dirty="0" err="1"/>
              <a:t>updateCliente</a:t>
            </a:r>
            <a:r>
              <a:rPr lang="pt-BR" dirty="0"/>
              <a:t>(</a:t>
            </a:r>
            <a:r>
              <a:rPr lang="pt-BR" dirty="0" err="1"/>
              <a:t>req</a:t>
            </a:r>
            <a:r>
              <a:rPr lang="pt-BR" dirty="0"/>
              <a:t>, res){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conn</a:t>
            </a:r>
            <a:r>
              <a:rPr lang="pt-BR" dirty="0"/>
              <a:t> = await </a:t>
            </a:r>
            <a:r>
              <a:rPr lang="pt-BR" dirty="0" err="1"/>
              <a:t>connect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const</a:t>
            </a:r>
            <a:r>
              <a:rPr lang="pt-BR" dirty="0"/>
              <a:t> { id, nome, </a:t>
            </a:r>
            <a:r>
              <a:rPr lang="pt-BR" dirty="0" err="1"/>
              <a:t>rg</a:t>
            </a:r>
            <a:r>
              <a:rPr lang="pt-BR" dirty="0"/>
              <a:t>, </a:t>
            </a:r>
            <a:r>
              <a:rPr lang="pt-BR" dirty="0" err="1"/>
              <a:t>cpf</a:t>
            </a:r>
            <a:r>
              <a:rPr lang="pt-BR" dirty="0"/>
              <a:t>, email, telefone, celular, </a:t>
            </a:r>
            <a:r>
              <a:rPr lang="pt-BR" dirty="0" err="1"/>
              <a:t>cep</a:t>
            </a:r>
            <a:r>
              <a:rPr lang="pt-BR" dirty="0"/>
              <a:t>, </a:t>
            </a:r>
            <a:r>
              <a:rPr lang="pt-BR" dirty="0" err="1"/>
              <a:t>endereco</a:t>
            </a:r>
            <a:r>
              <a:rPr lang="pt-BR" dirty="0"/>
              <a:t>, numero, </a:t>
            </a:r>
          </a:p>
          <a:p>
            <a:pPr marL="0" indent="0">
              <a:buNone/>
            </a:pPr>
            <a:r>
              <a:rPr lang="pt-BR" dirty="0"/>
              <a:t>        complemento, bairro, cidade, estado } = </a:t>
            </a:r>
            <a:r>
              <a:rPr lang="pt-BR" dirty="0" err="1"/>
              <a:t>req.body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 (!nome || !email) return </a:t>
            </a:r>
            <a:r>
              <a:rPr lang="pt-BR" dirty="0" err="1"/>
              <a:t>res.status</a:t>
            </a:r>
            <a:r>
              <a:rPr lang="pt-BR" dirty="0"/>
              <a:t>(400).</a:t>
            </a:r>
            <a:r>
              <a:rPr lang="pt-BR" dirty="0" err="1"/>
              <a:t>send</a:t>
            </a:r>
            <a:r>
              <a:rPr lang="pt-BR" dirty="0"/>
              <a:t>('Nome e email são obrigatórios');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result</a:t>
            </a:r>
            <a:r>
              <a:rPr lang="pt-BR" dirty="0"/>
              <a:t> = await </a:t>
            </a:r>
            <a:r>
              <a:rPr lang="pt-BR" dirty="0" err="1"/>
              <a:t>conn.query</a:t>
            </a:r>
            <a:r>
              <a:rPr lang="pt-BR" dirty="0"/>
              <a:t>('UPDATE cliente SET nome = ?, </a:t>
            </a:r>
            <a:r>
              <a:rPr lang="pt-BR" dirty="0" err="1"/>
              <a:t>rg</a:t>
            </a:r>
            <a:r>
              <a:rPr lang="pt-BR" dirty="0"/>
              <a:t> = ?, </a:t>
            </a:r>
            <a:r>
              <a:rPr lang="pt-BR" dirty="0" err="1"/>
              <a:t>cpf</a:t>
            </a:r>
            <a:r>
              <a:rPr lang="pt-BR" dirty="0"/>
              <a:t> = ?, email = ?, telefone = ?, celular = ?, </a:t>
            </a:r>
            <a:r>
              <a:rPr lang="pt-BR" dirty="0" err="1"/>
              <a:t>cep</a:t>
            </a:r>
            <a:r>
              <a:rPr lang="pt-BR" dirty="0"/>
              <a:t> = ?, </a:t>
            </a:r>
            <a:r>
              <a:rPr lang="pt-BR" dirty="0" err="1"/>
              <a:t>endereco</a:t>
            </a:r>
            <a:r>
              <a:rPr lang="pt-BR" dirty="0"/>
              <a:t> = ?, numero = ?, '+</a:t>
            </a:r>
          </a:p>
          <a:p>
            <a:pPr marL="0" indent="0">
              <a:buNone/>
            </a:pPr>
            <a:r>
              <a:rPr lang="pt-BR" dirty="0"/>
              <a:t>                                    'complemento = ?, bairro = ?, cidade = ?, estado = ? WHERE id = ?', </a:t>
            </a:r>
          </a:p>
          <a:p>
            <a:pPr marL="0" indent="0">
              <a:buNone/>
            </a:pPr>
            <a:r>
              <a:rPr lang="pt-BR" dirty="0"/>
              <a:t>                                    [nome, </a:t>
            </a:r>
            <a:r>
              <a:rPr lang="pt-BR" dirty="0" err="1"/>
              <a:t>rg</a:t>
            </a:r>
            <a:r>
              <a:rPr lang="pt-BR" dirty="0"/>
              <a:t>, </a:t>
            </a:r>
            <a:r>
              <a:rPr lang="pt-BR" dirty="0" err="1"/>
              <a:t>cpf</a:t>
            </a:r>
            <a:r>
              <a:rPr lang="pt-BR" dirty="0"/>
              <a:t>, email, telefone, celular, </a:t>
            </a:r>
            <a:r>
              <a:rPr lang="pt-BR" dirty="0" err="1"/>
              <a:t>cep</a:t>
            </a:r>
            <a:r>
              <a:rPr lang="pt-BR" dirty="0"/>
              <a:t>, </a:t>
            </a:r>
            <a:r>
              <a:rPr lang="pt-BR" dirty="0" err="1"/>
              <a:t>endereco</a:t>
            </a:r>
            <a:r>
              <a:rPr lang="pt-BR" dirty="0"/>
              <a:t>, numero, complemento, bairro, cidade, estado, id]);</a:t>
            </a:r>
          </a:p>
          <a:p>
            <a:pPr marL="0" indent="0">
              <a:buNone/>
            </a:pPr>
            <a:r>
              <a:rPr lang="pt-BR" dirty="0"/>
              <a:t>    console.log(</a:t>
            </a:r>
            <a:r>
              <a:rPr lang="pt-BR" dirty="0" err="1"/>
              <a:t>result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res.send</a:t>
            </a:r>
            <a:r>
              <a:rPr lang="pt-BR" dirty="0"/>
              <a:t>(</a:t>
            </a:r>
            <a:r>
              <a:rPr lang="pt-BR" dirty="0" err="1"/>
              <a:t>result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}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module.exports</a:t>
            </a:r>
            <a:r>
              <a:rPr lang="pt-BR" dirty="0"/>
              <a:t> = {</a:t>
            </a:r>
            <a:r>
              <a:rPr lang="pt-BR" dirty="0" err="1"/>
              <a:t>getClientes</a:t>
            </a:r>
            <a:r>
              <a:rPr lang="pt-BR" dirty="0"/>
              <a:t>, </a:t>
            </a:r>
            <a:r>
              <a:rPr lang="pt-BR" dirty="0" err="1"/>
              <a:t>insertCliente</a:t>
            </a:r>
            <a:r>
              <a:rPr lang="pt-BR" dirty="0"/>
              <a:t>, </a:t>
            </a:r>
            <a:r>
              <a:rPr lang="pt-BR" dirty="0" err="1"/>
              <a:t>deleteCliente</a:t>
            </a:r>
            <a:r>
              <a:rPr lang="pt-BR" dirty="0"/>
              <a:t>, </a:t>
            </a:r>
            <a:r>
              <a:rPr lang="pt-BR" dirty="0" err="1"/>
              <a:t>updateCliente</a:t>
            </a:r>
            <a:r>
              <a:rPr lang="pt-BR" dirty="0" smtClean="0"/>
              <a:t>};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85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1044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Node API acessando o Banco de Dados MySql</vt:lpstr>
      <vt:lpstr>Biblioteca mysql2</vt:lpstr>
      <vt:lpstr>Conexão com Banco de Dados</vt:lpstr>
      <vt:lpstr>Buscando os clientes no banco de dados</vt:lpstr>
      <vt:lpstr>Inserindo um cliente no banco de dados</vt:lpstr>
      <vt:lpstr>Inserindo um cliente no banco de dados</vt:lpstr>
      <vt:lpstr>Excluindo um cliente por método Delete</vt:lpstr>
      <vt:lpstr>Excluindo um cliente por método Delete</vt:lpstr>
      <vt:lpstr>Atualizando um cliente por método Put</vt:lpstr>
      <vt:lpstr>Atualizando um cliente por método Put</vt:lpstr>
      <vt:lpstr>Atualizando um cliente por método 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API acessando o Banco de Dados MySql</dc:title>
  <dc:creator>EDSON MARTIN FEITOSA</dc:creator>
  <cp:lastModifiedBy>EDSON MARTIN FEITOSA</cp:lastModifiedBy>
  <cp:revision>8</cp:revision>
  <dcterms:created xsi:type="dcterms:W3CDTF">2024-07-12T12:06:47Z</dcterms:created>
  <dcterms:modified xsi:type="dcterms:W3CDTF">2024-07-12T17:27:26Z</dcterms:modified>
</cp:coreProperties>
</file>