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87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8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1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2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27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9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8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70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17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75E8-F367-41E7-AEE4-6DAB01B7794C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FE2F-B5B9-4772-94D5-D063CA04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7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NodeAPI</a:t>
            </a:r>
            <a:r>
              <a:rPr lang="pt-BR" dirty="0" smtClean="0"/>
              <a:t> - </a:t>
            </a:r>
            <a:r>
              <a:rPr lang="pt-BR" dirty="0" err="1" smtClean="0"/>
              <a:t>Cors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5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Cors</a:t>
            </a:r>
            <a:r>
              <a:rPr lang="pt-BR" dirty="0" smtClean="0"/>
              <a:t> - </a:t>
            </a:r>
            <a:r>
              <a:rPr lang="pt-BR" b="1" dirty="0" smtClean="0"/>
              <a:t>Cross-</a:t>
            </a:r>
            <a:r>
              <a:rPr lang="pt-BR" b="1" dirty="0" err="1" smtClean="0"/>
              <a:t>Origin</a:t>
            </a:r>
            <a:r>
              <a:rPr lang="pt-BR" b="1" dirty="0" smtClean="0"/>
              <a:t> </a:t>
            </a:r>
            <a:r>
              <a:rPr lang="pt-BR" b="1" dirty="0" err="1" smtClean="0"/>
              <a:t>Resource</a:t>
            </a:r>
            <a:r>
              <a:rPr lang="pt-BR" b="1" dirty="0" smtClean="0"/>
              <a:t> </a:t>
            </a:r>
            <a:r>
              <a:rPr lang="pt-BR" b="1" dirty="0" err="1" smtClean="0"/>
              <a:t>Sharing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CORS, ou </a:t>
            </a:r>
            <a:r>
              <a:rPr lang="pt-BR" b="1" dirty="0" smtClean="0"/>
              <a:t>Cross-</a:t>
            </a:r>
            <a:r>
              <a:rPr lang="pt-BR" b="1" dirty="0" err="1" smtClean="0"/>
              <a:t>Origin</a:t>
            </a:r>
            <a:r>
              <a:rPr lang="pt-BR" b="1" dirty="0" smtClean="0"/>
              <a:t> </a:t>
            </a:r>
            <a:r>
              <a:rPr lang="pt-BR" b="1" dirty="0" err="1" smtClean="0"/>
              <a:t>Resource</a:t>
            </a:r>
            <a:r>
              <a:rPr lang="pt-BR" b="1" dirty="0" smtClean="0"/>
              <a:t> </a:t>
            </a:r>
            <a:r>
              <a:rPr lang="pt-BR" b="1" dirty="0" err="1" smtClean="0"/>
              <a:t>Sharing</a:t>
            </a:r>
            <a:r>
              <a:rPr lang="pt-BR" dirty="0" smtClean="0"/>
              <a:t> (Compartilhamento de Recursos de Origem Cruzada), é um mecanismo de segurança implementado pelos navegadores para controlar como os recursos podem ser solicitados de um domínio diferente daquele a partir do qual a página foi carregada. Essencialmente, ele permite que servidores controlem quais origens podem acessar seus recursos.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99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CORS é necessário?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Segurança</a:t>
            </a:r>
            <a:r>
              <a:rPr lang="pt-BR" dirty="0" smtClean="0"/>
              <a:t>: Sem CORS, qualquer página web poderia fazer requisições para qualquer outro domínio, o que poderia ser usado de forma maliciosa para roubar dados ou realizar ações não autorizadas em nome de um usuário.</a:t>
            </a:r>
          </a:p>
          <a:p>
            <a:r>
              <a:rPr lang="pt-BR" b="1" dirty="0" smtClean="0"/>
              <a:t>Controle de Acesso</a:t>
            </a:r>
            <a:r>
              <a:rPr lang="pt-BR" dirty="0" smtClean="0"/>
              <a:t>: CORS permite que os servidores especifiquem quais domínios podem acessar seus recursos, adicionando uma camada extra de controle sobre como os dados são compartilhados entre diferentes origens.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57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 CORS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Quando um navegador faz uma requisição HTTP para um recurso em um domínio diferente, ele envia um cabeçalho </a:t>
            </a:r>
            <a:r>
              <a:rPr lang="pt-BR" dirty="0" err="1" smtClean="0"/>
              <a:t>Origin</a:t>
            </a:r>
            <a:r>
              <a:rPr lang="pt-BR" dirty="0" smtClean="0"/>
              <a:t> na requisição. O servidor responde com cabeçalhos CORS que indicam se a requisição é permitida.</a:t>
            </a:r>
          </a:p>
          <a:p>
            <a:r>
              <a:rPr lang="pt-BR" dirty="0" smtClean="0"/>
              <a:t>Os principais cabeçalhos CORS são:</a:t>
            </a:r>
          </a:p>
          <a:p>
            <a:pPr lvl="1"/>
            <a:r>
              <a:rPr lang="pt-BR" dirty="0" smtClean="0"/>
              <a:t>Access-</a:t>
            </a:r>
            <a:r>
              <a:rPr lang="pt-BR" dirty="0" err="1" smtClean="0"/>
              <a:t>Control</a:t>
            </a:r>
            <a:r>
              <a:rPr lang="pt-BR" dirty="0" smtClean="0"/>
              <a:t>-</a:t>
            </a:r>
            <a:r>
              <a:rPr lang="pt-BR" dirty="0" err="1" smtClean="0"/>
              <a:t>Allow-Origin</a:t>
            </a:r>
            <a:r>
              <a:rPr lang="pt-BR" dirty="0" smtClean="0"/>
              <a:t>: Especifica quais domínios podem acessar o recurso. Pode ser um domínio específico ou * para permitir qualquer domínio.</a:t>
            </a:r>
          </a:p>
          <a:p>
            <a:pPr lvl="1"/>
            <a:r>
              <a:rPr lang="pt-BR" dirty="0" smtClean="0"/>
              <a:t>Access-</a:t>
            </a:r>
            <a:r>
              <a:rPr lang="pt-BR" dirty="0" err="1" smtClean="0"/>
              <a:t>Control</a:t>
            </a:r>
            <a:r>
              <a:rPr lang="pt-BR" dirty="0" smtClean="0"/>
              <a:t>-</a:t>
            </a:r>
            <a:r>
              <a:rPr lang="pt-BR" dirty="0" err="1" smtClean="0"/>
              <a:t>Allow-Methods</a:t>
            </a:r>
            <a:r>
              <a:rPr lang="pt-BR" dirty="0" smtClean="0"/>
              <a:t>: Lista os métodos HTTP permitidos (GET, POST, etc.).</a:t>
            </a:r>
          </a:p>
          <a:p>
            <a:pPr lvl="1"/>
            <a:r>
              <a:rPr lang="pt-BR" dirty="0" smtClean="0"/>
              <a:t>Access-</a:t>
            </a:r>
            <a:r>
              <a:rPr lang="pt-BR" dirty="0" err="1" smtClean="0"/>
              <a:t>Control</a:t>
            </a:r>
            <a:r>
              <a:rPr lang="pt-BR" dirty="0" smtClean="0"/>
              <a:t>-</a:t>
            </a:r>
            <a:r>
              <a:rPr lang="pt-BR" dirty="0" err="1" smtClean="0"/>
              <a:t>Allow-Headers</a:t>
            </a:r>
            <a:r>
              <a:rPr lang="pt-BR" dirty="0" smtClean="0"/>
              <a:t>: Especifica quais cabeçalhos podem ser usados na requisição.</a:t>
            </a:r>
          </a:p>
          <a:p>
            <a:pPr lvl="1"/>
            <a:r>
              <a:rPr lang="pt-BR" dirty="0" smtClean="0"/>
              <a:t>Access-</a:t>
            </a:r>
            <a:r>
              <a:rPr lang="pt-BR" dirty="0" err="1" smtClean="0"/>
              <a:t>Control</a:t>
            </a:r>
            <a:r>
              <a:rPr lang="pt-BR" dirty="0" smtClean="0"/>
              <a:t>-</a:t>
            </a:r>
            <a:r>
              <a:rPr lang="pt-BR" dirty="0" err="1" smtClean="0"/>
              <a:t>Allow-Credentials</a:t>
            </a:r>
            <a:r>
              <a:rPr lang="pt-BR" dirty="0" smtClean="0"/>
              <a:t>: Indica se a resposta pode ser exposta ao navegador quando a credencial do pedido está incluída.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1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não funciona sem CORS?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o servidor não estiver configurado para permitir requisições CORS, o navegador bloqueará a requisição por questões de segurança. Isso resulta em erros como "CORS </a:t>
            </a:r>
            <a:r>
              <a:rPr lang="pt-BR" dirty="0" err="1" smtClean="0"/>
              <a:t>policy</a:t>
            </a:r>
            <a:r>
              <a:rPr lang="pt-BR" dirty="0" smtClean="0"/>
              <a:t>" ou "</a:t>
            </a:r>
            <a:r>
              <a:rPr lang="pt-BR" dirty="0" err="1" smtClean="0"/>
              <a:t>Failed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fetch</a:t>
            </a:r>
            <a:r>
              <a:rPr lang="pt-BR" dirty="0" smtClean="0"/>
              <a:t>".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5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CORS no 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Instale o pacote </a:t>
            </a:r>
            <a:r>
              <a:rPr lang="pt-BR" dirty="0" err="1" smtClean="0"/>
              <a:t>cors</a:t>
            </a:r>
            <a:r>
              <a:rPr lang="pt-BR" dirty="0" smtClean="0"/>
              <a:t> no projeto:</a:t>
            </a:r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cors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Configure o middleware </a:t>
            </a:r>
            <a:r>
              <a:rPr lang="pt-BR" dirty="0" err="1" smtClean="0"/>
              <a:t>cors</a:t>
            </a:r>
            <a:r>
              <a:rPr lang="pt-BR" dirty="0" smtClean="0"/>
              <a:t> no seu servidor Express:</a:t>
            </a:r>
          </a:p>
          <a:p>
            <a:pPr lvl="1"/>
            <a:r>
              <a:rPr lang="pt-BR" dirty="0" smtClean="0"/>
              <a:t>No arquivo index.js:</a:t>
            </a:r>
          </a:p>
          <a:p>
            <a:pPr marL="914400" lvl="2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express</a:t>
            </a:r>
            <a:r>
              <a:rPr lang="pt-BR" dirty="0" smtClean="0"/>
              <a:t> = </a:t>
            </a:r>
            <a:r>
              <a:rPr lang="pt-BR" dirty="0" err="1" smtClean="0"/>
              <a:t>require</a:t>
            </a:r>
            <a:r>
              <a:rPr lang="pt-BR" dirty="0" smtClean="0"/>
              <a:t>('</a:t>
            </a:r>
            <a:r>
              <a:rPr lang="pt-BR" dirty="0" err="1" smtClean="0"/>
              <a:t>express</a:t>
            </a:r>
            <a:r>
              <a:rPr lang="pt-BR" dirty="0" smtClean="0"/>
              <a:t>'); </a:t>
            </a:r>
          </a:p>
          <a:p>
            <a:pPr marL="914400" lvl="2" indent="0">
              <a:buNone/>
            </a:pPr>
            <a:r>
              <a:rPr lang="pt-BR" b="1" dirty="0" err="1" smtClean="0">
                <a:solidFill>
                  <a:srgbClr val="FF0000"/>
                </a:solidFill>
              </a:rPr>
              <a:t>const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cors</a:t>
            </a:r>
            <a:r>
              <a:rPr lang="pt-BR" b="1" dirty="0" smtClean="0">
                <a:solidFill>
                  <a:srgbClr val="FF0000"/>
                </a:solidFill>
              </a:rPr>
              <a:t> = </a:t>
            </a:r>
            <a:r>
              <a:rPr lang="pt-BR" b="1" dirty="0" err="1" smtClean="0">
                <a:solidFill>
                  <a:srgbClr val="FF0000"/>
                </a:solidFill>
              </a:rPr>
              <a:t>require</a:t>
            </a:r>
            <a:r>
              <a:rPr lang="pt-BR" b="1" dirty="0" smtClean="0">
                <a:solidFill>
                  <a:srgbClr val="FF0000"/>
                </a:solidFill>
              </a:rPr>
              <a:t>('</a:t>
            </a:r>
            <a:r>
              <a:rPr lang="pt-BR" b="1" dirty="0" err="1" smtClean="0">
                <a:solidFill>
                  <a:srgbClr val="FF0000"/>
                </a:solidFill>
              </a:rPr>
              <a:t>cors</a:t>
            </a:r>
            <a:r>
              <a:rPr lang="pt-BR" b="1" dirty="0" smtClean="0">
                <a:solidFill>
                  <a:srgbClr val="FF0000"/>
                </a:solidFill>
              </a:rPr>
              <a:t>'); </a:t>
            </a:r>
          </a:p>
          <a:p>
            <a:pPr marL="914400" lvl="2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r>
              <a:rPr lang="pt-BR" dirty="0" smtClean="0"/>
              <a:t> = </a:t>
            </a:r>
            <a:r>
              <a:rPr lang="pt-BR" dirty="0" err="1" smtClean="0"/>
              <a:t>express</a:t>
            </a:r>
            <a:r>
              <a:rPr lang="pt-BR" dirty="0" smtClean="0"/>
              <a:t>(); </a:t>
            </a:r>
          </a:p>
          <a:p>
            <a:pPr marL="914400" lvl="2" indent="0">
              <a:buNone/>
            </a:pPr>
            <a:r>
              <a:rPr lang="pt-BR" dirty="0" smtClean="0"/>
              <a:t>// Configurar o middleware </a:t>
            </a:r>
            <a:r>
              <a:rPr lang="pt-BR" dirty="0" err="1" smtClean="0"/>
              <a:t>cors</a:t>
            </a:r>
            <a:r>
              <a:rPr lang="pt-BR" dirty="0" smtClean="0"/>
              <a:t> </a:t>
            </a:r>
          </a:p>
          <a:p>
            <a:pPr marL="914400" lvl="2" indent="0">
              <a:buNone/>
            </a:pPr>
            <a:r>
              <a:rPr lang="pt-BR" b="1" dirty="0" err="1" smtClean="0">
                <a:solidFill>
                  <a:srgbClr val="FF0000"/>
                </a:solidFill>
              </a:rPr>
              <a:t>app.use</a:t>
            </a:r>
            <a:r>
              <a:rPr lang="pt-BR" b="1" dirty="0" smtClean="0">
                <a:solidFill>
                  <a:srgbClr val="FF0000"/>
                </a:solidFill>
              </a:rPr>
              <a:t>(</a:t>
            </a:r>
            <a:r>
              <a:rPr lang="pt-BR" b="1" dirty="0" err="1" smtClean="0">
                <a:solidFill>
                  <a:srgbClr val="FF0000"/>
                </a:solidFill>
              </a:rPr>
              <a:t>cors</a:t>
            </a:r>
            <a:r>
              <a:rPr lang="pt-BR" b="1" dirty="0" smtClean="0">
                <a:solidFill>
                  <a:srgbClr val="FF0000"/>
                </a:solidFill>
              </a:rPr>
              <a:t>());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37038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marL="0" indent="0">
              <a:buNone/>
            </a:pPr>
            <a:r>
              <a:rPr lang="pt-BR" dirty="0"/>
              <a:t>    &lt;meta name="</a:t>
            </a:r>
            <a:r>
              <a:rPr lang="pt-BR" dirty="0" err="1"/>
              <a:t>viewport</a:t>
            </a:r>
            <a:r>
              <a:rPr lang="pt-BR" dirty="0"/>
              <a:t>" content="</a:t>
            </a:r>
            <a:r>
              <a:rPr lang="pt-BR" dirty="0" err="1"/>
              <a:t>width</a:t>
            </a:r>
            <a:r>
              <a:rPr lang="pt-BR" dirty="0"/>
              <a:t>=</a:t>
            </a:r>
            <a:r>
              <a:rPr lang="pt-BR" dirty="0" err="1"/>
              <a:t>device-width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&gt;teste do backend&lt;/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 </a:t>
            </a:r>
            <a:r>
              <a:rPr lang="pt-BR" dirty="0" err="1"/>
              <a:t>onload</a:t>
            </a:r>
            <a:r>
              <a:rPr lang="pt-BR" dirty="0"/>
              <a:t>="lista()"&gt;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&lt;script </a:t>
            </a:r>
            <a:r>
              <a:rPr lang="pt-BR" dirty="0" err="1"/>
              <a:t>src</a:t>
            </a:r>
            <a:r>
              <a:rPr lang="pt-BR" dirty="0"/>
              <a:t>="FetchClientes.js"&gt;&lt;/script&gt;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11262" y="1690688"/>
            <a:ext cx="404931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Arquivo FechCliente.js</a:t>
            </a:r>
          </a:p>
          <a:p>
            <a:r>
              <a:rPr lang="pt-BR" sz="1600" dirty="0"/>
              <a:t>async function </a:t>
            </a:r>
            <a:r>
              <a:rPr lang="pt-BR" sz="1600" dirty="0" err="1"/>
              <a:t>getClientes</a:t>
            </a:r>
            <a:r>
              <a:rPr lang="pt-BR" sz="1600" dirty="0"/>
              <a:t>() {</a:t>
            </a:r>
          </a:p>
          <a:p>
            <a:r>
              <a:rPr lang="pt-BR" sz="1600" dirty="0"/>
              <a:t>    </a:t>
            </a:r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url</a:t>
            </a:r>
            <a:r>
              <a:rPr lang="pt-BR" sz="1600" dirty="0"/>
              <a:t> = 'http://localhost:3000/getcliente'</a:t>
            </a:r>
          </a:p>
          <a:p>
            <a:r>
              <a:rPr lang="pt-BR" sz="1600" dirty="0"/>
              <a:t>    </a:t>
            </a:r>
            <a:r>
              <a:rPr lang="pt-BR" sz="1600" dirty="0" err="1"/>
              <a:t>let</a:t>
            </a:r>
            <a:r>
              <a:rPr lang="pt-BR" sz="1600" dirty="0"/>
              <a:t> resposta = await </a:t>
            </a:r>
            <a:r>
              <a:rPr lang="pt-BR" sz="1600" dirty="0" err="1"/>
              <a:t>fetch</a:t>
            </a:r>
            <a:r>
              <a:rPr lang="pt-BR" sz="1600" dirty="0"/>
              <a:t>(</a:t>
            </a:r>
            <a:r>
              <a:rPr lang="pt-BR" sz="1600" dirty="0" err="1"/>
              <a:t>url</a:t>
            </a:r>
            <a:r>
              <a:rPr lang="pt-BR" sz="1600" dirty="0"/>
              <a:t>)</a:t>
            </a:r>
          </a:p>
          <a:p>
            <a:r>
              <a:rPr lang="pt-BR" sz="1600" dirty="0"/>
              <a:t>    console.log(resposta)</a:t>
            </a:r>
          </a:p>
          <a:p>
            <a:r>
              <a:rPr lang="pt-BR" sz="1600" dirty="0"/>
              <a:t>    </a:t>
            </a:r>
            <a:r>
              <a:rPr lang="pt-BR" sz="1600" dirty="0" err="1"/>
              <a:t>let</a:t>
            </a:r>
            <a:r>
              <a:rPr lang="pt-BR" sz="1600" dirty="0"/>
              <a:t> dados = await </a:t>
            </a:r>
            <a:r>
              <a:rPr lang="pt-BR" sz="1600" dirty="0" err="1"/>
              <a:t>resposta.json</a:t>
            </a:r>
            <a:r>
              <a:rPr lang="pt-BR" sz="1600" dirty="0"/>
              <a:t>()</a:t>
            </a:r>
          </a:p>
          <a:p>
            <a:r>
              <a:rPr lang="pt-BR" sz="1600" dirty="0"/>
              <a:t>    console.log(dados)</a:t>
            </a:r>
          </a:p>
          <a:p>
            <a:r>
              <a:rPr lang="pt-BR" sz="1600" dirty="0"/>
              <a:t>    return dados</a:t>
            </a:r>
          </a:p>
          <a:p>
            <a:r>
              <a:rPr lang="pt-BR" sz="1600" dirty="0"/>
              <a:t>}</a:t>
            </a:r>
          </a:p>
          <a:p>
            <a:r>
              <a:rPr lang="pt-BR" sz="1600" dirty="0"/>
              <a:t>async function lista(){</a:t>
            </a:r>
          </a:p>
          <a:p>
            <a:r>
              <a:rPr lang="pt-BR" sz="1600" dirty="0"/>
              <a:t>    </a:t>
            </a:r>
            <a:r>
              <a:rPr lang="pt-BR" sz="1600" dirty="0" err="1"/>
              <a:t>let</a:t>
            </a:r>
            <a:r>
              <a:rPr lang="pt-BR" sz="1600" dirty="0"/>
              <a:t> clientes = await </a:t>
            </a:r>
            <a:r>
              <a:rPr lang="pt-BR" sz="1600" dirty="0" err="1"/>
              <a:t>getClientes</a:t>
            </a:r>
            <a:r>
              <a:rPr lang="pt-BR" sz="1600" dirty="0"/>
              <a:t>()</a:t>
            </a:r>
          </a:p>
          <a:p>
            <a:r>
              <a:rPr lang="pt-BR" sz="1600" dirty="0"/>
              <a:t>    console.log(clientes)</a:t>
            </a:r>
          </a:p>
          <a:p>
            <a:r>
              <a:rPr lang="pt-BR" sz="1600" dirty="0"/>
              <a:t>    </a:t>
            </a:r>
            <a:r>
              <a:rPr lang="pt-BR" sz="1600" dirty="0" err="1"/>
              <a:t>let</a:t>
            </a:r>
            <a:r>
              <a:rPr lang="pt-BR" sz="1600" dirty="0"/>
              <a:t> lista = </a:t>
            </a:r>
            <a:r>
              <a:rPr lang="pt-BR" sz="1600" dirty="0" err="1"/>
              <a:t>document.querySelector</a:t>
            </a:r>
            <a:r>
              <a:rPr lang="pt-BR" sz="1600" dirty="0"/>
              <a:t>('</a:t>
            </a:r>
            <a:r>
              <a:rPr lang="pt-BR" sz="1600" dirty="0" err="1"/>
              <a:t>ul</a:t>
            </a:r>
            <a:r>
              <a:rPr lang="pt-BR" sz="1600" dirty="0"/>
              <a:t>')</a:t>
            </a:r>
          </a:p>
          <a:p>
            <a:r>
              <a:rPr lang="pt-BR" sz="1600" dirty="0"/>
              <a:t>    </a:t>
            </a:r>
            <a:r>
              <a:rPr lang="pt-BR" sz="1600" dirty="0" err="1"/>
              <a:t>clientes.forEach</a:t>
            </a:r>
            <a:r>
              <a:rPr lang="pt-BR" sz="1600" dirty="0"/>
              <a:t>(</a:t>
            </a:r>
            <a:r>
              <a:rPr lang="pt-BR" sz="1600" dirty="0" err="1"/>
              <a:t>cli</a:t>
            </a:r>
            <a:r>
              <a:rPr lang="pt-BR" sz="1600" dirty="0"/>
              <a:t> =&gt; {</a:t>
            </a:r>
          </a:p>
          <a:p>
            <a:r>
              <a:rPr lang="pt-BR" sz="1600" dirty="0"/>
              <a:t>        </a:t>
            </a:r>
            <a:r>
              <a:rPr lang="pt-BR" sz="1600" dirty="0" err="1"/>
              <a:t>let</a:t>
            </a:r>
            <a:r>
              <a:rPr lang="pt-BR" sz="1600" dirty="0"/>
              <a:t> item = </a:t>
            </a:r>
            <a:r>
              <a:rPr lang="pt-BR" sz="1600" dirty="0" err="1"/>
              <a:t>document.createElement</a:t>
            </a:r>
            <a:r>
              <a:rPr lang="pt-BR" sz="1600" dirty="0"/>
              <a:t>('li')</a:t>
            </a:r>
          </a:p>
          <a:p>
            <a:r>
              <a:rPr lang="pt-BR" sz="1600" dirty="0"/>
              <a:t>        </a:t>
            </a:r>
            <a:r>
              <a:rPr lang="pt-BR" sz="1600" dirty="0" err="1"/>
              <a:t>item.textContent</a:t>
            </a:r>
            <a:r>
              <a:rPr lang="pt-BR" sz="1600" dirty="0"/>
              <a:t> = </a:t>
            </a:r>
            <a:r>
              <a:rPr lang="pt-BR" sz="1600" dirty="0" err="1"/>
              <a:t>cli.nome</a:t>
            </a:r>
            <a:endParaRPr lang="pt-BR" sz="1600" dirty="0"/>
          </a:p>
          <a:p>
            <a:r>
              <a:rPr lang="pt-BR" sz="1600" dirty="0"/>
              <a:t>        </a:t>
            </a:r>
            <a:r>
              <a:rPr lang="pt-BR" sz="1600" dirty="0" err="1"/>
              <a:t>lista.appendChild</a:t>
            </a:r>
            <a:r>
              <a:rPr lang="pt-BR" sz="1600" dirty="0"/>
              <a:t>(item)</a:t>
            </a:r>
          </a:p>
          <a:p>
            <a:r>
              <a:rPr lang="pt-BR" sz="1600" dirty="0"/>
              <a:t>    });</a:t>
            </a:r>
          </a:p>
          <a:p>
            <a:r>
              <a:rPr lang="pt-BR" sz="1600" dirty="0"/>
              <a:t>}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51" y="3244651"/>
            <a:ext cx="1629002" cy="10955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395104" y="2875319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Vizualização</a:t>
            </a:r>
            <a:r>
              <a:rPr lang="pt-BR" dirty="0" smtClean="0"/>
              <a:t> da página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099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NodeAPI - Cors</vt:lpstr>
      <vt:lpstr>Cors - Cross-Origin Resource Sharing </vt:lpstr>
      <vt:lpstr>Por que CORS é necessário?</vt:lpstr>
      <vt:lpstr>Como o CORS funciona?</vt:lpstr>
      <vt:lpstr>Por que não funciona sem CORS?</vt:lpstr>
      <vt:lpstr>Configurando CORS no Express</vt:lpstr>
      <vt:lpstr>Teste de página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NodeAPI - Cors</dc:title>
  <dc:creator>Edson Martin Feitosa</dc:creator>
  <cp:lastModifiedBy>Edson Martin Feitosa</cp:lastModifiedBy>
  <cp:revision>2</cp:revision>
  <dcterms:created xsi:type="dcterms:W3CDTF">2024-08-07T13:06:05Z</dcterms:created>
  <dcterms:modified xsi:type="dcterms:W3CDTF">2024-08-07T13:20:06Z</dcterms:modified>
</cp:coreProperties>
</file>