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F0328-6CD3-4225-863D-90F165DE6CD8}" type="datetimeFigureOut">
              <a:rPr lang="pt-BR" smtClean="0"/>
              <a:t>26/09/2024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81C1-B844-4AD6-A888-E7D90CF84F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989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F0328-6CD3-4225-863D-90F165DE6CD8}" type="datetimeFigureOut">
              <a:rPr lang="pt-BR" smtClean="0"/>
              <a:t>26/09/2024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81C1-B844-4AD6-A888-E7D90CF84F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8642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F0328-6CD3-4225-863D-90F165DE6CD8}" type="datetimeFigureOut">
              <a:rPr lang="pt-BR" smtClean="0"/>
              <a:t>26/09/2024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81C1-B844-4AD6-A888-E7D90CF84F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6316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F0328-6CD3-4225-863D-90F165DE6CD8}" type="datetimeFigureOut">
              <a:rPr lang="pt-BR" smtClean="0"/>
              <a:t>26/09/2024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81C1-B844-4AD6-A888-E7D90CF84F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5180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F0328-6CD3-4225-863D-90F165DE6CD8}" type="datetimeFigureOut">
              <a:rPr lang="pt-BR" smtClean="0"/>
              <a:t>26/09/2024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81C1-B844-4AD6-A888-E7D90CF84F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1062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F0328-6CD3-4225-863D-90F165DE6CD8}" type="datetimeFigureOut">
              <a:rPr lang="pt-BR" smtClean="0"/>
              <a:t>26/09/2024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81C1-B844-4AD6-A888-E7D90CF84F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5196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F0328-6CD3-4225-863D-90F165DE6CD8}" type="datetimeFigureOut">
              <a:rPr lang="pt-BR" smtClean="0"/>
              <a:t>26/09/2024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81C1-B844-4AD6-A888-E7D90CF84F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4471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F0328-6CD3-4225-863D-90F165DE6CD8}" type="datetimeFigureOut">
              <a:rPr lang="pt-BR" smtClean="0"/>
              <a:t>26/09/2024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81C1-B844-4AD6-A888-E7D90CF84F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1606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F0328-6CD3-4225-863D-90F165DE6CD8}" type="datetimeFigureOut">
              <a:rPr lang="pt-BR" smtClean="0"/>
              <a:t>26/09/2024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81C1-B844-4AD6-A888-E7D90CF84F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1289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F0328-6CD3-4225-863D-90F165DE6CD8}" type="datetimeFigureOut">
              <a:rPr lang="pt-BR" smtClean="0"/>
              <a:t>26/09/2024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81C1-B844-4AD6-A888-E7D90CF84F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7242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F0328-6CD3-4225-863D-90F165DE6CD8}" type="datetimeFigureOut">
              <a:rPr lang="pt-BR" smtClean="0"/>
              <a:t>26/09/2024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81C1-B844-4AD6-A888-E7D90CF84F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8987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F0328-6CD3-4225-863D-90F165DE6CD8}" type="datetimeFigureOut">
              <a:rPr lang="pt-BR" smtClean="0"/>
              <a:t>26/09/2024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181C1-B844-4AD6-A888-E7D90CF84F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8244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Typescript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Prof.º Me Edson Martin Feitosa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3741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no </a:t>
            </a:r>
            <a:r>
              <a:rPr lang="pt-BR" dirty="0" err="1" smtClean="0"/>
              <a:t>TypeScript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/>
              <a:t>//</a:t>
            </a:r>
            <a:r>
              <a:rPr lang="pt-BR" b="1" dirty="0" err="1"/>
              <a:t>tuplas</a:t>
            </a:r>
            <a:endParaRPr lang="pt-BR" b="1" dirty="0"/>
          </a:p>
          <a:p>
            <a:pPr marL="0" indent="0">
              <a:buNone/>
            </a:pPr>
            <a:r>
              <a:rPr lang="pt-BR" dirty="0" err="1"/>
              <a:t>let</a:t>
            </a:r>
            <a:r>
              <a:rPr lang="pt-BR" dirty="0"/>
              <a:t> </a:t>
            </a:r>
            <a:r>
              <a:rPr lang="pt-BR" dirty="0" err="1"/>
              <a:t>minhaTupla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 err="1"/>
              <a:t>minhaTupla</a:t>
            </a:r>
            <a:r>
              <a:rPr lang="pt-BR" dirty="0"/>
              <a:t> = [12, 'teste', ['a', 'b', 'teste']];</a:t>
            </a:r>
          </a:p>
          <a:p>
            <a:pPr marL="0" indent="0">
              <a:buNone/>
            </a:pPr>
            <a:r>
              <a:rPr lang="pt-BR" dirty="0"/>
              <a:t>console.log(</a:t>
            </a:r>
            <a:r>
              <a:rPr lang="pt-BR" dirty="0" err="1"/>
              <a:t>minhaTupla</a:t>
            </a:r>
            <a:r>
              <a:rPr lang="pt-BR" dirty="0" smtClean="0"/>
              <a:t>);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/>
              <a:t>//</a:t>
            </a:r>
            <a:r>
              <a:rPr lang="pt-BR" b="1" dirty="0"/>
              <a:t>objetos literais = {</a:t>
            </a:r>
            <a:r>
              <a:rPr lang="pt-BR" b="1" dirty="0" err="1"/>
              <a:t>prop</a:t>
            </a:r>
            <a:r>
              <a:rPr lang="pt-BR" b="1" dirty="0"/>
              <a:t> : valor}</a:t>
            </a:r>
          </a:p>
          <a:p>
            <a:pPr marL="0" indent="0">
              <a:buNone/>
            </a:pPr>
            <a:r>
              <a:rPr lang="pt-BR" dirty="0" err="1"/>
              <a:t>const</a:t>
            </a:r>
            <a:r>
              <a:rPr lang="pt-BR" dirty="0"/>
              <a:t> </a:t>
            </a:r>
            <a:r>
              <a:rPr lang="pt-BR" dirty="0" err="1"/>
              <a:t>usuario</a:t>
            </a:r>
            <a:r>
              <a:rPr lang="pt-BR" dirty="0"/>
              <a:t> : {nome: </a:t>
            </a:r>
            <a:r>
              <a:rPr lang="pt-BR" dirty="0" err="1"/>
              <a:t>string</a:t>
            </a:r>
            <a:r>
              <a:rPr lang="pt-BR" dirty="0"/>
              <a:t>; ano: </a:t>
            </a:r>
            <a:r>
              <a:rPr lang="pt-BR" dirty="0" err="1"/>
              <a:t>number</a:t>
            </a:r>
            <a:r>
              <a:rPr lang="pt-BR" dirty="0"/>
              <a:t>} = {</a:t>
            </a:r>
          </a:p>
          <a:p>
            <a:pPr marL="0" indent="0">
              <a:buNone/>
            </a:pPr>
            <a:r>
              <a:rPr lang="pt-BR" dirty="0"/>
              <a:t>    nome : 'João',</a:t>
            </a:r>
          </a:p>
          <a:p>
            <a:pPr marL="0" indent="0">
              <a:buNone/>
            </a:pPr>
            <a:r>
              <a:rPr lang="pt-BR" dirty="0"/>
              <a:t>    ano : 30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pPr marL="0" indent="0">
              <a:buNone/>
            </a:pPr>
            <a:r>
              <a:rPr lang="pt-BR" dirty="0"/>
              <a:t>console.log(</a:t>
            </a:r>
            <a:r>
              <a:rPr lang="pt-BR" dirty="0" err="1"/>
              <a:t>usuario</a:t>
            </a:r>
            <a:r>
              <a:rPr lang="pt-BR" dirty="0"/>
              <a:t>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6584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no </a:t>
            </a:r>
            <a:r>
              <a:rPr lang="pt-BR" dirty="0" err="1" smtClean="0"/>
              <a:t>TypeScrit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b="1" dirty="0" smtClean="0"/>
              <a:t>Tipo any </a:t>
            </a:r>
            <a:r>
              <a:rPr lang="pt-BR" dirty="0" smtClean="0"/>
              <a:t>: aceita qualquer coisa. Parecido com a característica das variáveis no </a:t>
            </a:r>
            <a:r>
              <a:rPr lang="pt-BR" dirty="0" err="1" smtClean="0"/>
              <a:t>javascript</a:t>
            </a:r>
            <a:r>
              <a:rPr lang="pt-BR" dirty="0" smtClean="0"/>
              <a:t>.</a:t>
            </a:r>
          </a:p>
          <a:p>
            <a:r>
              <a:rPr lang="pt-BR" dirty="0" smtClean="0"/>
              <a:t>Não é recomendado no </a:t>
            </a:r>
            <a:r>
              <a:rPr lang="pt-BR" dirty="0" err="1" smtClean="0"/>
              <a:t>typescript</a:t>
            </a:r>
            <a:r>
              <a:rPr lang="pt-BR" dirty="0" smtClean="0"/>
              <a:t>, por perder sua principal característica que é a </a:t>
            </a:r>
            <a:r>
              <a:rPr lang="pt-BR" dirty="0" err="1" smtClean="0"/>
              <a:t>tipagem</a:t>
            </a:r>
            <a:r>
              <a:rPr lang="pt-BR" dirty="0" smtClean="0"/>
              <a:t> estática.</a:t>
            </a:r>
          </a:p>
          <a:p>
            <a:pPr marL="0" indent="0">
              <a:buNone/>
            </a:pPr>
            <a:r>
              <a:rPr lang="pt-BR" dirty="0" smtClean="0"/>
              <a:t>Exemplo: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err="1"/>
              <a:t>let</a:t>
            </a:r>
            <a:r>
              <a:rPr lang="pt-BR" dirty="0"/>
              <a:t> coisa: any</a:t>
            </a:r>
          </a:p>
          <a:p>
            <a:pPr marL="0" indent="0">
              <a:buNone/>
            </a:pPr>
            <a:r>
              <a:rPr lang="pt-BR" dirty="0"/>
              <a:t>coisa = 1</a:t>
            </a:r>
          </a:p>
          <a:p>
            <a:pPr marL="0" indent="0">
              <a:buNone/>
            </a:pPr>
            <a:r>
              <a:rPr lang="pt-BR" dirty="0"/>
              <a:t>coisa = 'Edson'</a:t>
            </a:r>
          </a:p>
          <a:p>
            <a:pPr marL="0" indent="0">
              <a:buNone/>
            </a:pPr>
            <a:r>
              <a:rPr lang="pt-BR" dirty="0"/>
              <a:t>coisa = true</a:t>
            </a:r>
          </a:p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r>
              <a:rPr lang="pt-BR" dirty="0"/>
              <a:t>console.log(coisa)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5876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no </a:t>
            </a:r>
            <a:r>
              <a:rPr lang="pt-BR" dirty="0" err="1" smtClean="0"/>
              <a:t>TypeScript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Variável que aceita mais de um tipo (</a:t>
            </a:r>
            <a:r>
              <a:rPr lang="pt-BR" b="1" dirty="0" smtClean="0"/>
              <a:t>Union </a:t>
            </a:r>
            <a:r>
              <a:rPr lang="pt-BR" b="1" dirty="0" err="1" smtClean="0"/>
              <a:t>types</a:t>
            </a:r>
            <a:r>
              <a:rPr lang="pt-BR" dirty="0" smtClean="0"/>
              <a:t>).</a:t>
            </a:r>
          </a:p>
          <a:p>
            <a:r>
              <a:rPr lang="pt-BR" dirty="0" smtClean="0"/>
              <a:t>O </a:t>
            </a:r>
            <a:r>
              <a:rPr lang="pt-BR" dirty="0" err="1" smtClean="0"/>
              <a:t>pipe</a:t>
            </a:r>
            <a:r>
              <a:rPr lang="pt-BR" dirty="0" smtClean="0"/>
              <a:t> é utilizado para definir mais de um tipo para variável.</a:t>
            </a:r>
          </a:p>
          <a:p>
            <a:pPr marL="0" indent="0">
              <a:buNone/>
            </a:pPr>
            <a:r>
              <a:rPr lang="pt-BR" dirty="0" smtClean="0"/>
              <a:t>Exemplo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let </a:t>
            </a:r>
            <a:r>
              <a:rPr lang="en-US" dirty="0"/>
              <a:t>id : string | number</a:t>
            </a:r>
          </a:p>
          <a:p>
            <a:pPr marL="0" indent="0">
              <a:buNone/>
            </a:pPr>
            <a:r>
              <a:rPr lang="en-US" dirty="0"/>
              <a:t>id = 10</a:t>
            </a:r>
          </a:p>
          <a:p>
            <a:pPr marL="0" indent="0">
              <a:buNone/>
            </a:pPr>
            <a:r>
              <a:rPr lang="en-US" dirty="0"/>
              <a:t>id = 'teste'</a:t>
            </a:r>
          </a:p>
          <a:p>
            <a:pPr marL="0" indent="0">
              <a:buNone/>
            </a:pPr>
            <a:r>
              <a:rPr lang="pt-BR" dirty="0"/>
              <a:t>console.log(`Valor do </a:t>
            </a:r>
            <a:r>
              <a:rPr lang="pt-BR" dirty="0" err="1"/>
              <a:t>union</a:t>
            </a:r>
            <a:r>
              <a:rPr lang="pt-BR" dirty="0"/>
              <a:t> </a:t>
            </a:r>
            <a:r>
              <a:rPr lang="pt-BR" dirty="0" err="1"/>
              <a:t>type</a:t>
            </a:r>
            <a:r>
              <a:rPr lang="pt-BR" dirty="0"/>
              <a:t>: ${id}`)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5538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no </a:t>
            </a:r>
            <a:r>
              <a:rPr lang="pt-BR" dirty="0" err="1" smtClean="0"/>
              <a:t>TypeScript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b="1" dirty="0" smtClean="0"/>
              <a:t>Alias </a:t>
            </a:r>
            <a:r>
              <a:rPr lang="pt-BR" b="1" dirty="0" err="1" smtClean="0"/>
              <a:t>type</a:t>
            </a:r>
            <a:r>
              <a:rPr lang="pt-BR" dirty="0" smtClean="0"/>
              <a:t>: usado quando precisa definir o tipo da variável que será usado várias vezes</a:t>
            </a:r>
          </a:p>
          <a:p>
            <a:pPr marL="0" indent="0">
              <a:buNone/>
            </a:pPr>
            <a:r>
              <a:rPr lang="pt-BR" dirty="0" smtClean="0"/>
              <a:t>Exemplo:</a:t>
            </a:r>
          </a:p>
          <a:p>
            <a:pPr marL="0" indent="0">
              <a:buNone/>
            </a:pPr>
            <a:r>
              <a:rPr lang="pt-BR" dirty="0" err="1"/>
              <a:t>type</a:t>
            </a:r>
            <a:r>
              <a:rPr lang="pt-BR" dirty="0"/>
              <a:t> </a:t>
            </a:r>
            <a:r>
              <a:rPr lang="pt-BR" dirty="0" err="1"/>
              <a:t>meuTipo</a:t>
            </a:r>
            <a:r>
              <a:rPr lang="pt-BR" dirty="0"/>
              <a:t> = </a:t>
            </a:r>
            <a:r>
              <a:rPr lang="pt-BR" dirty="0" err="1"/>
              <a:t>string</a:t>
            </a:r>
            <a:r>
              <a:rPr lang="pt-BR" dirty="0"/>
              <a:t> | </a:t>
            </a:r>
            <a:r>
              <a:rPr lang="pt-BR" dirty="0" err="1"/>
              <a:t>number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let</a:t>
            </a:r>
            <a:r>
              <a:rPr lang="pt-BR" dirty="0"/>
              <a:t> exemplo1 : </a:t>
            </a:r>
            <a:r>
              <a:rPr lang="pt-BR" dirty="0" err="1"/>
              <a:t>meuTipo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let</a:t>
            </a:r>
            <a:r>
              <a:rPr lang="pt-BR" dirty="0"/>
              <a:t> exemplo2 : </a:t>
            </a:r>
            <a:r>
              <a:rPr lang="pt-BR" dirty="0" err="1"/>
              <a:t>meuTipo</a:t>
            </a:r>
            <a:endParaRPr lang="pt-BR" dirty="0"/>
          </a:p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r>
              <a:rPr lang="pt-BR" dirty="0"/>
              <a:t>exemplo1 = 'Texto'</a:t>
            </a:r>
          </a:p>
          <a:p>
            <a:pPr marL="0" indent="0">
              <a:buNone/>
            </a:pPr>
            <a:r>
              <a:rPr lang="pt-BR" dirty="0"/>
              <a:t>exemplo2 = 30</a:t>
            </a:r>
          </a:p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r>
              <a:rPr lang="pt-BR" dirty="0"/>
              <a:t>console.log(exemplo1, exemplo2)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2074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no </a:t>
            </a:r>
            <a:r>
              <a:rPr lang="pt-BR" dirty="0" err="1" smtClean="0"/>
              <a:t>TypeScript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 err="1" smtClean="0"/>
              <a:t>Enum</a:t>
            </a:r>
            <a:r>
              <a:rPr lang="pt-BR" dirty="0" smtClean="0"/>
              <a:t>: Maneira de definir tipos que serão muito utilizados no programa.</a:t>
            </a:r>
          </a:p>
          <a:p>
            <a:pPr marL="0" indent="0">
              <a:buNone/>
            </a:pPr>
            <a:r>
              <a:rPr lang="pt-BR" dirty="0" smtClean="0"/>
              <a:t>Exemplo:</a:t>
            </a:r>
          </a:p>
          <a:p>
            <a:pPr marL="0" indent="0">
              <a:buNone/>
            </a:pPr>
            <a:r>
              <a:rPr lang="pt-BR" dirty="0" err="1" smtClean="0"/>
              <a:t>enum</a:t>
            </a:r>
            <a:r>
              <a:rPr lang="pt-BR" dirty="0" smtClean="0"/>
              <a:t> </a:t>
            </a:r>
            <a:r>
              <a:rPr lang="pt-BR" dirty="0" err="1"/>
              <a:t>size</a:t>
            </a:r>
            <a:r>
              <a:rPr lang="pt-BR" dirty="0"/>
              <a:t> {</a:t>
            </a:r>
          </a:p>
          <a:p>
            <a:pPr marL="0" indent="0">
              <a:buNone/>
            </a:pPr>
            <a:r>
              <a:rPr lang="pt-BR" dirty="0"/>
              <a:t>    P = 'Pequeno',</a:t>
            </a:r>
          </a:p>
          <a:p>
            <a:pPr marL="0" indent="0">
              <a:buNone/>
            </a:pPr>
            <a:r>
              <a:rPr lang="pt-BR" dirty="0"/>
              <a:t>    M = 'Médio',</a:t>
            </a:r>
          </a:p>
          <a:p>
            <a:pPr marL="0" indent="0">
              <a:buNone/>
            </a:pPr>
            <a:r>
              <a:rPr lang="pt-BR" dirty="0"/>
              <a:t>    G = 'Grande'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r>
              <a:rPr lang="pt-BR" dirty="0" err="1"/>
              <a:t>const</a:t>
            </a:r>
            <a:r>
              <a:rPr lang="pt-BR" dirty="0"/>
              <a:t> camisa = {</a:t>
            </a:r>
          </a:p>
          <a:p>
            <a:pPr marL="0" indent="0">
              <a:buNone/>
            </a:pPr>
            <a:r>
              <a:rPr lang="pt-BR" dirty="0"/>
              <a:t>    nome : 'Polo',</a:t>
            </a:r>
          </a:p>
          <a:p>
            <a:pPr marL="0" indent="0">
              <a:buNone/>
            </a:pPr>
            <a:r>
              <a:rPr lang="pt-BR" dirty="0"/>
              <a:t>    tamanho : </a:t>
            </a:r>
            <a:r>
              <a:rPr lang="pt-BR" dirty="0" err="1"/>
              <a:t>size.M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pPr marL="0" indent="0">
              <a:buNone/>
            </a:pPr>
            <a:r>
              <a:rPr lang="pt-BR" dirty="0"/>
              <a:t>console.log(camisa)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5827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no </a:t>
            </a:r>
            <a:r>
              <a:rPr lang="pt-BR" dirty="0" err="1" smtClean="0"/>
              <a:t>TypeScript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 </a:t>
            </a:r>
            <a:r>
              <a:rPr lang="pt-BR" dirty="0" err="1" smtClean="0"/>
              <a:t>tipagem</a:t>
            </a:r>
            <a:r>
              <a:rPr lang="pt-BR" dirty="0" smtClean="0"/>
              <a:t> nos parâmetros de entrada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 smtClean="0"/>
              <a:t>Exemplo: </a:t>
            </a:r>
          </a:p>
          <a:p>
            <a:pPr marL="0" indent="0">
              <a:buNone/>
            </a:pPr>
            <a:r>
              <a:rPr lang="pt-BR" dirty="0"/>
              <a:t>function soma(numero1: </a:t>
            </a:r>
            <a:r>
              <a:rPr lang="pt-BR" dirty="0" err="1"/>
              <a:t>number</a:t>
            </a:r>
            <a:r>
              <a:rPr lang="pt-BR" dirty="0"/>
              <a:t>, numero2: </a:t>
            </a:r>
            <a:r>
              <a:rPr lang="pt-BR" dirty="0" err="1"/>
              <a:t>number</a:t>
            </a:r>
            <a:r>
              <a:rPr lang="pt-BR" dirty="0"/>
              <a:t>) {</a:t>
            </a:r>
          </a:p>
          <a:p>
            <a:pPr marL="0" indent="0">
              <a:buNone/>
            </a:pPr>
            <a:r>
              <a:rPr lang="pt-BR" dirty="0"/>
              <a:t>    return numero1 + numero2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pPr marL="0" indent="0">
              <a:buNone/>
            </a:pPr>
            <a:r>
              <a:rPr lang="pt-BR" dirty="0"/>
              <a:t>console.log(`Resultado da soma: ${soma(2, 33)}`)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8843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no </a:t>
            </a:r>
            <a:r>
              <a:rPr lang="pt-BR" dirty="0" err="1"/>
              <a:t>TypeScript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b="1" dirty="0" smtClean="0"/>
              <a:t>Com </a:t>
            </a:r>
            <a:r>
              <a:rPr lang="pt-BR" b="1" dirty="0" err="1" smtClean="0"/>
              <a:t>tipagem</a:t>
            </a:r>
            <a:r>
              <a:rPr lang="pt-BR" b="1" dirty="0" smtClean="0"/>
              <a:t> nos parâmetros de retorno</a:t>
            </a:r>
            <a:endParaRPr lang="pt-BR" dirty="0" smtClean="0"/>
          </a:p>
          <a:p>
            <a:pPr marL="0" indent="0">
              <a:buNone/>
            </a:pPr>
            <a:r>
              <a:rPr lang="pt-BR" dirty="0"/>
              <a:t>function Ola(nome: </a:t>
            </a:r>
            <a:r>
              <a:rPr lang="pt-BR" dirty="0" err="1"/>
              <a:t>string</a:t>
            </a:r>
            <a:r>
              <a:rPr lang="pt-BR" dirty="0"/>
              <a:t>) : </a:t>
            </a:r>
            <a:r>
              <a:rPr lang="pt-BR" dirty="0" err="1"/>
              <a:t>string</a:t>
            </a:r>
            <a:r>
              <a:rPr lang="pt-BR" dirty="0"/>
              <a:t> {</a:t>
            </a:r>
          </a:p>
          <a:p>
            <a:pPr marL="0" indent="0">
              <a:buNone/>
            </a:pPr>
            <a:r>
              <a:rPr lang="pt-BR" dirty="0"/>
              <a:t>    return `Ola ${nome}`</a:t>
            </a:r>
          </a:p>
          <a:p>
            <a:pPr marL="0" indent="0">
              <a:buNone/>
            </a:pPr>
            <a:r>
              <a:rPr lang="pt-BR" dirty="0" smtClean="0"/>
              <a:t>}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console.log(Ola('Edson</a:t>
            </a:r>
            <a:r>
              <a:rPr lang="pt-BR" dirty="0" smtClean="0"/>
              <a:t>'))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b="1" dirty="0" smtClean="0"/>
              <a:t>Sem retorno</a:t>
            </a:r>
          </a:p>
          <a:p>
            <a:pPr marL="0" indent="0">
              <a:buNone/>
            </a:pPr>
            <a:r>
              <a:rPr lang="pt-BR" dirty="0"/>
              <a:t>function </a:t>
            </a:r>
            <a:r>
              <a:rPr lang="pt-BR" dirty="0" err="1"/>
              <a:t>semRetorno</a:t>
            </a:r>
            <a:r>
              <a:rPr lang="pt-BR" dirty="0"/>
              <a:t>(mensagem : </a:t>
            </a:r>
            <a:r>
              <a:rPr lang="pt-BR" dirty="0" err="1"/>
              <a:t>string</a:t>
            </a:r>
            <a:r>
              <a:rPr lang="pt-BR" dirty="0"/>
              <a:t>) : </a:t>
            </a:r>
            <a:r>
              <a:rPr lang="pt-BR" dirty="0" err="1"/>
              <a:t>void</a:t>
            </a:r>
            <a:r>
              <a:rPr lang="pt-BR" dirty="0"/>
              <a:t> {</a:t>
            </a:r>
          </a:p>
          <a:p>
            <a:pPr marL="0" indent="0">
              <a:buNone/>
            </a:pPr>
            <a:r>
              <a:rPr lang="pt-BR" dirty="0"/>
              <a:t>    console.log(mensagem)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pPr marL="0" indent="0">
              <a:buNone/>
            </a:pPr>
            <a:r>
              <a:rPr lang="pt-BR" dirty="0" err="1"/>
              <a:t>semRetorno</a:t>
            </a:r>
            <a:r>
              <a:rPr lang="pt-BR" dirty="0"/>
              <a:t>('Mensagem </a:t>
            </a:r>
            <a:r>
              <a:rPr lang="pt-BR" dirty="0" smtClean="0"/>
              <a:t>passada</a:t>
            </a:r>
            <a:r>
              <a:rPr lang="pt-BR" dirty="0"/>
              <a:t>')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1994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no </a:t>
            </a:r>
            <a:r>
              <a:rPr lang="pt-BR" dirty="0" err="1" smtClean="0"/>
              <a:t>TypeScript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b="1" dirty="0" smtClean="0"/>
              <a:t>Parâmetros opcionais</a:t>
            </a:r>
          </a:p>
          <a:p>
            <a:pPr marL="0" indent="0">
              <a:buNone/>
            </a:pPr>
            <a:r>
              <a:rPr lang="pt-BR" dirty="0"/>
              <a:t>//parâmetros opcionais</a:t>
            </a:r>
          </a:p>
          <a:p>
            <a:pPr marL="0" indent="0">
              <a:buNone/>
            </a:pPr>
            <a:r>
              <a:rPr lang="pt-BR" dirty="0"/>
              <a:t>function mensagem(nome: </a:t>
            </a:r>
            <a:r>
              <a:rPr lang="pt-BR" dirty="0" err="1"/>
              <a:t>string</a:t>
            </a:r>
            <a:r>
              <a:rPr lang="pt-BR" dirty="0"/>
              <a:t>, </a:t>
            </a:r>
            <a:r>
              <a:rPr lang="pt-BR" dirty="0" err="1"/>
              <a:t>saudacao</a:t>
            </a:r>
            <a:r>
              <a:rPr lang="pt-BR" dirty="0"/>
              <a:t>?: </a:t>
            </a:r>
            <a:r>
              <a:rPr lang="pt-BR" dirty="0" err="1"/>
              <a:t>string</a:t>
            </a:r>
            <a:r>
              <a:rPr lang="pt-BR" dirty="0"/>
              <a:t>) : </a:t>
            </a:r>
            <a:r>
              <a:rPr lang="pt-BR" dirty="0" err="1"/>
              <a:t>void</a:t>
            </a:r>
            <a:r>
              <a:rPr lang="pt-BR" dirty="0"/>
              <a:t> {</a:t>
            </a:r>
          </a:p>
          <a:p>
            <a:pPr marL="0" indent="0">
              <a:buNone/>
            </a:pPr>
            <a:r>
              <a:rPr lang="pt-BR" dirty="0"/>
              <a:t>    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saudacao</a:t>
            </a:r>
            <a:r>
              <a:rPr lang="pt-BR" dirty="0"/>
              <a:t>) {</a:t>
            </a:r>
          </a:p>
          <a:p>
            <a:pPr marL="0" indent="0">
              <a:buNone/>
            </a:pPr>
            <a:r>
              <a:rPr lang="pt-BR" dirty="0"/>
              <a:t>        console.log(`${</a:t>
            </a:r>
            <a:r>
              <a:rPr lang="pt-BR" dirty="0" err="1"/>
              <a:t>saudacao</a:t>
            </a:r>
            <a:r>
              <a:rPr lang="pt-BR" dirty="0"/>
              <a:t>} ${nome}`)</a:t>
            </a:r>
          </a:p>
          <a:p>
            <a:pPr marL="0" indent="0">
              <a:buNone/>
            </a:pPr>
            <a:r>
              <a:rPr lang="pt-BR" dirty="0"/>
              <a:t>    }</a:t>
            </a:r>
          </a:p>
          <a:p>
            <a:pPr marL="0" indent="0">
              <a:buNone/>
            </a:pPr>
            <a:r>
              <a:rPr lang="pt-BR" dirty="0"/>
              <a:t>    else{</a:t>
            </a:r>
          </a:p>
          <a:p>
            <a:pPr marL="0" indent="0">
              <a:buNone/>
            </a:pPr>
            <a:r>
              <a:rPr lang="pt-BR" dirty="0"/>
              <a:t>        console.log(`Olá ${nome}`)</a:t>
            </a:r>
          </a:p>
          <a:p>
            <a:pPr marL="0" indent="0">
              <a:buNone/>
            </a:pPr>
            <a:r>
              <a:rPr lang="pt-BR" dirty="0"/>
              <a:t>    }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pPr marL="0" indent="0">
              <a:buNone/>
            </a:pPr>
            <a:r>
              <a:rPr lang="pt-BR" dirty="0"/>
              <a:t>mensagem('Edson')</a:t>
            </a:r>
          </a:p>
          <a:p>
            <a:pPr marL="0" indent="0">
              <a:buNone/>
            </a:pPr>
            <a:r>
              <a:rPr lang="pt-BR" dirty="0"/>
              <a:t>mensagem('Edson', 'senhor')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8100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5463448" cy="4351338"/>
          </a:xfrm>
        </p:spPr>
        <p:txBody>
          <a:bodyPr>
            <a:normAutofit fontScale="77500" lnSpcReduction="20000"/>
          </a:bodyPr>
          <a:lstStyle/>
          <a:p>
            <a:r>
              <a:rPr lang="pt-BR" dirty="0" smtClean="0"/>
              <a:t>Excelente forma de padronizar estruturas</a:t>
            </a:r>
          </a:p>
          <a:p>
            <a:r>
              <a:rPr lang="pt-BR" dirty="0" smtClean="0"/>
              <a:t>Exemplo:</a:t>
            </a:r>
          </a:p>
          <a:p>
            <a:pPr marL="0" indent="0">
              <a:buNone/>
            </a:pPr>
            <a:r>
              <a:rPr lang="pt-BR" dirty="0"/>
              <a:t>interface </a:t>
            </a:r>
            <a:r>
              <a:rPr lang="pt-BR" dirty="0" err="1"/>
              <a:t>DoisNumeros</a:t>
            </a:r>
            <a:r>
              <a:rPr lang="pt-BR" dirty="0"/>
              <a:t> {</a:t>
            </a:r>
          </a:p>
          <a:p>
            <a:pPr marL="0" indent="0">
              <a:buNone/>
            </a:pPr>
            <a:r>
              <a:rPr lang="pt-BR" dirty="0"/>
              <a:t>    numero1: </a:t>
            </a:r>
            <a:r>
              <a:rPr lang="pt-BR" dirty="0" err="1"/>
              <a:t>number</a:t>
            </a:r>
            <a:r>
              <a:rPr lang="pt-BR" dirty="0"/>
              <a:t>,</a:t>
            </a:r>
          </a:p>
          <a:p>
            <a:pPr marL="0" indent="0">
              <a:buNone/>
            </a:pPr>
            <a:r>
              <a:rPr lang="pt-BR" dirty="0"/>
              <a:t>    numero2: </a:t>
            </a:r>
            <a:r>
              <a:rPr lang="pt-BR" dirty="0" err="1"/>
              <a:t>number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pPr marL="0" indent="0">
              <a:buNone/>
            </a:pPr>
            <a:r>
              <a:rPr lang="pt-BR" dirty="0"/>
              <a:t>function soma2Numeros(</a:t>
            </a:r>
            <a:r>
              <a:rPr lang="pt-BR" dirty="0" err="1"/>
              <a:t>numeros</a:t>
            </a:r>
            <a:r>
              <a:rPr lang="pt-BR" dirty="0"/>
              <a:t>: </a:t>
            </a:r>
            <a:r>
              <a:rPr lang="pt-BR" dirty="0" err="1"/>
              <a:t>DoisNumeros</a:t>
            </a:r>
            <a:r>
              <a:rPr lang="pt-BR" dirty="0"/>
              <a:t>) {</a:t>
            </a:r>
          </a:p>
          <a:p>
            <a:pPr marL="0" indent="0">
              <a:buNone/>
            </a:pPr>
            <a:r>
              <a:rPr lang="pt-BR" dirty="0"/>
              <a:t>    return numeros.numero1 + numeros.numero2</a:t>
            </a:r>
          </a:p>
          <a:p>
            <a:pPr marL="0" indent="0">
              <a:buNone/>
            </a:pPr>
            <a:r>
              <a:rPr lang="pt-BR" dirty="0" smtClean="0"/>
              <a:t>}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588088" y="1817783"/>
            <a:ext cx="54120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console.log("Demonstração de interface: ", soma2Numeros({numero1: 10, numero2: 20}))</a:t>
            </a:r>
            <a:br>
              <a:rPr lang="pt-BR" dirty="0"/>
            </a:br>
            <a:r>
              <a:rPr lang="pt-BR" dirty="0"/>
              <a:t>//</a:t>
            </a:r>
            <a:r>
              <a:rPr lang="pt-BR" dirty="0" err="1"/>
              <a:t>tipando</a:t>
            </a:r>
            <a:r>
              <a:rPr lang="pt-BR" dirty="0"/>
              <a:t> uma variável</a:t>
            </a:r>
          </a:p>
          <a:p>
            <a:r>
              <a:rPr lang="pt-BR" dirty="0" err="1"/>
              <a:t>let</a:t>
            </a:r>
            <a:r>
              <a:rPr lang="pt-BR" dirty="0"/>
              <a:t> dois : </a:t>
            </a:r>
            <a:r>
              <a:rPr lang="pt-BR" dirty="0" err="1"/>
              <a:t>DoisNumeros</a:t>
            </a:r>
            <a:r>
              <a:rPr lang="pt-BR" dirty="0"/>
              <a:t> = {</a:t>
            </a:r>
          </a:p>
          <a:p>
            <a:r>
              <a:rPr lang="pt-BR" dirty="0"/>
              <a:t>    numero1: 5,</a:t>
            </a:r>
          </a:p>
          <a:p>
            <a:r>
              <a:rPr lang="pt-BR" dirty="0"/>
              <a:t>    numero2: 15</a:t>
            </a:r>
          </a:p>
          <a:p>
            <a:r>
              <a:rPr lang="pt-BR" dirty="0"/>
              <a:t>}</a:t>
            </a:r>
            <a:br>
              <a:rPr lang="pt-BR" dirty="0"/>
            </a:br>
            <a:r>
              <a:rPr lang="pt-BR" dirty="0"/>
              <a:t>console.log("Demonstração de interface: ", soma2Numeros(dois))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1747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 em </a:t>
            </a:r>
            <a:r>
              <a:rPr lang="pt-BR" dirty="0" err="1" smtClean="0"/>
              <a:t>TypeScript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 err="1"/>
              <a:t>class</a:t>
            </a:r>
            <a:r>
              <a:rPr lang="pt-BR" dirty="0"/>
              <a:t> Aluno{</a:t>
            </a:r>
          </a:p>
          <a:p>
            <a:pPr marL="0" indent="0">
              <a:buNone/>
            </a:pPr>
            <a:r>
              <a:rPr lang="pt-BR" dirty="0"/>
              <a:t>    nome : </a:t>
            </a:r>
            <a:r>
              <a:rPr lang="pt-BR" dirty="0" err="1"/>
              <a:t>string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    idade : </a:t>
            </a:r>
            <a:r>
              <a:rPr lang="pt-BR" dirty="0" err="1"/>
              <a:t>number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    aprovado : </a:t>
            </a:r>
            <a:r>
              <a:rPr lang="pt-BR" dirty="0" err="1" smtClean="0"/>
              <a:t>boolean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   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constructor</a:t>
            </a:r>
            <a:r>
              <a:rPr lang="pt-BR" dirty="0"/>
              <a:t>(nome: </a:t>
            </a:r>
            <a:r>
              <a:rPr lang="pt-BR" dirty="0" err="1"/>
              <a:t>string</a:t>
            </a:r>
            <a:r>
              <a:rPr lang="pt-BR" dirty="0"/>
              <a:t>, idade: </a:t>
            </a:r>
            <a:r>
              <a:rPr lang="pt-BR" dirty="0" err="1"/>
              <a:t>number</a:t>
            </a:r>
            <a:r>
              <a:rPr lang="pt-BR" dirty="0"/>
              <a:t>, aprovado: </a:t>
            </a:r>
            <a:r>
              <a:rPr lang="pt-BR" dirty="0" err="1"/>
              <a:t>boolean</a:t>
            </a:r>
            <a:r>
              <a:rPr lang="pt-BR" dirty="0"/>
              <a:t>) {</a:t>
            </a:r>
          </a:p>
          <a:p>
            <a:pPr marL="0" indent="0">
              <a:buNone/>
            </a:pPr>
            <a:r>
              <a:rPr lang="pt-BR" dirty="0"/>
              <a:t>        </a:t>
            </a:r>
            <a:r>
              <a:rPr lang="pt-BR" dirty="0" err="1"/>
              <a:t>this.nome</a:t>
            </a:r>
            <a:r>
              <a:rPr lang="pt-BR" dirty="0"/>
              <a:t> = nome</a:t>
            </a:r>
          </a:p>
          <a:p>
            <a:pPr marL="0" indent="0">
              <a:buNone/>
            </a:pPr>
            <a:r>
              <a:rPr lang="pt-BR" dirty="0"/>
              <a:t>        </a:t>
            </a:r>
            <a:r>
              <a:rPr lang="pt-BR" dirty="0" err="1"/>
              <a:t>this.idade</a:t>
            </a:r>
            <a:r>
              <a:rPr lang="pt-BR" dirty="0"/>
              <a:t> = idade</a:t>
            </a:r>
          </a:p>
          <a:p>
            <a:pPr marL="0" indent="0">
              <a:buNone/>
            </a:pPr>
            <a:r>
              <a:rPr lang="pt-BR" dirty="0"/>
              <a:t>        </a:t>
            </a:r>
            <a:r>
              <a:rPr lang="pt-BR" dirty="0" err="1"/>
              <a:t>this.aprovado</a:t>
            </a:r>
            <a:r>
              <a:rPr lang="pt-BR" dirty="0"/>
              <a:t> = aprovado</a:t>
            </a:r>
          </a:p>
          <a:p>
            <a:pPr marL="0" indent="0">
              <a:buNone/>
            </a:pPr>
            <a:r>
              <a:rPr lang="pt-BR" dirty="0"/>
              <a:t>    }</a:t>
            </a:r>
          </a:p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r>
              <a:rPr lang="pt-BR" dirty="0" err="1"/>
              <a:t>let</a:t>
            </a:r>
            <a:r>
              <a:rPr lang="pt-BR" dirty="0"/>
              <a:t> Edson = new Aluno('Edson', 42, true)</a:t>
            </a:r>
          </a:p>
          <a:p>
            <a:pPr marL="0" indent="0">
              <a:buNone/>
            </a:pPr>
            <a:r>
              <a:rPr lang="pt-BR" dirty="0"/>
              <a:t>console.log(Edson)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0802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</a:t>
            </a:r>
            <a:r>
              <a:rPr lang="pt-BR" dirty="0" err="1" smtClean="0"/>
              <a:t>Typescript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TypeScript</a:t>
            </a:r>
            <a:r>
              <a:rPr lang="pt-BR" dirty="0" smtClean="0"/>
              <a:t> é um </a:t>
            </a:r>
            <a:r>
              <a:rPr lang="pt-BR" b="1" dirty="0" err="1" smtClean="0"/>
              <a:t>superset</a:t>
            </a:r>
            <a:r>
              <a:rPr lang="pt-BR" dirty="0" smtClean="0"/>
              <a:t> para a linguagem </a:t>
            </a:r>
            <a:r>
              <a:rPr lang="pt-BR" dirty="0" err="1" smtClean="0"/>
              <a:t>JavaScript</a:t>
            </a:r>
            <a:r>
              <a:rPr lang="pt-BR" dirty="0" smtClean="0"/>
              <a:t>;</a:t>
            </a:r>
          </a:p>
          <a:p>
            <a:r>
              <a:rPr lang="pt-BR" dirty="0" smtClean="0"/>
              <a:t>Ou seja, adiciona funções ao </a:t>
            </a:r>
            <a:r>
              <a:rPr lang="pt-BR" dirty="0" err="1" smtClean="0"/>
              <a:t>JavaScript</a:t>
            </a:r>
            <a:r>
              <a:rPr lang="pt-BR" dirty="0" smtClean="0"/>
              <a:t>, como a </a:t>
            </a:r>
            <a:r>
              <a:rPr lang="pt-BR" b="1" dirty="0" smtClean="0"/>
              <a:t>declaração de tipos </a:t>
            </a:r>
            <a:r>
              <a:rPr lang="pt-BR" dirty="0" smtClean="0"/>
              <a:t>de variável;</a:t>
            </a:r>
          </a:p>
          <a:p>
            <a:r>
              <a:rPr lang="pt-BR" dirty="0" smtClean="0"/>
              <a:t>Pode ser utilizado com frameworks/</a:t>
            </a:r>
            <a:r>
              <a:rPr lang="pt-BR" dirty="0" err="1" smtClean="0"/>
              <a:t>libs</a:t>
            </a:r>
            <a:r>
              <a:rPr lang="pt-BR" dirty="0" smtClean="0"/>
              <a:t>, como: </a:t>
            </a:r>
            <a:r>
              <a:rPr lang="pt-BR" b="1" dirty="0" smtClean="0"/>
              <a:t>Express, Angular e </a:t>
            </a:r>
            <a:r>
              <a:rPr lang="pt-BR" b="1" dirty="0" err="1" smtClean="0"/>
              <a:t>React</a:t>
            </a:r>
            <a:r>
              <a:rPr lang="pt-BR" dirty="0" smtClean="0"/>
              <a:t>;</a:t>
            </a:r>
          </a:p>
          <a:p>
            <a:r>
              <a:rPr lang="pt-BR" dirty="0" smtClean="0"/>
              <a:t>Precisa ser </a:t>
            </a:r>
            <a:r>
              <a:rPr lang="pt-BR" b="1" dirty="0" smtClean="0"/>
              <a:t>compilado em </a:t>
            </a:r>
            <a:r>
              <a:rPr lang="pt-BR" b="1" dirty="0" err="1" smtClean="0"/>
              <a:t>JavaScript</a:t>
            </a:r>
            <a:r>
              <a:rPr lang="pt-BR" dirty="0" smtClean="0"/>
              <a:t>, ou seja, não executamos TS;</a:t>
            </a:r>
          </a:p>
          <a:p>
            <a:r>
              <a:rPr lang="pt-BR" dirty="0" smtClean="0"/>
              <a:t>Desenvolvido e mantido pela</a:t>
            </a:r>
            <a:r>
              <a:rPr lang="pt-BR" b="1" dirty="0" smtClean="0"/>
              <a:t> Microsoft;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4164182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Decorator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5529549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BR" dirty="0"/>
              <a:t>//criar </a:t>
            </a:r>
            <a:r>
              <a:rPr lang="pt-BR" dirty="0" err="1"/>
              <a:t>decorator</a:t>
            </a:r>
            <a:r>
              <a:rPr lang="pt-BR" dirty="0"/>
              <a:t> para id e data de criação</a:t>
            </a:r>
          </a:p>
          <a:p>
            <a:pPr marL="0" indent="0">
              <a:buNone/>
            </a:pPr>
            <a:r>
              <a:rPr lang="pt-BR" dirty="0"/>
              <a:t>function </a:t>
            </a:r>
            <a:r>
              <a:rPr lang="pt-BR" dirty="0" err="1"/>
              <a:t>ParametrosBase</a:t>
            </a:r>
            <a:r>
              <a:rPr lang="pt-BR" dirty="0"/>
              <a:t>(){</a:t>
            </a:r>
          </a:p>
          <a:p>
            <a:pPr marL="0" indent="0">
              <a:buNone/>
            </a:pPr>
            <a:r>
              <a:rPr lang="pt-BR" dirty="0"/>
              <a:t>    return function &lt;T extends {new (...</a:t>
            </a:r>
            <a:r>
              <a:rPr lang="pt-BR" dirty="0" err="1"/>
              <a:t>args</a:t>
            </a:r>
            <a:r>
              <a:rPr lang="pt-BR" dirty="0"/>
              <a:t> : any[]) : {}} &gt;(</a:t>
            </a:r>
            <a:r>
              <a:rPr lang="pt-BR" dirty="0" err="1"/>
              <a:t>constructor</a:t>
            </a:r>
            <a:r>
              <a:rPr lang="pt-BR" dirty="0"/>
              <a:t> : T) {</a:t>
            </a:r>
          </a:p>
          <a:p>
            <a:pPr marL="0" indent="0">
              <a:buNone/>
            </a:pPr>
            <a:r>
              <a:rPr lang="pt-BR" dirty="0"/>
              <a:t>        return </a:t>
            </a:r>
            <a:r>
              <a:rPr lang="pt-BR" dirty="0" err="1"/>
              <a:t>class</a:t>
            </a:r>
            <a:r>
              <a:rPr lang="pt-BR" dirty="0"/>
              <a:t> extends </a:t>
            </a:r>
            <a:r>
              <a:rPr lang="pt-BR" dirty="0" err="1"/>
              <a:t>constructor</a:t>
            </a:r>
            <a:r>
              <a:rPr lang="pt-BR" dirty="0"/>
              <a:t> {</a:t>
            </a:r>
          </a:p>
          <a:p>
            <a:pPr marL="0" indent="0">
              <a:buNone/>
            </a:pPr>
            <a:r>
              <a:rPr lang="pt-BR" dirty="0"/>
              <a:t>            id: </a:t>
            </a:r>
            <a:r>
              <a:rPr lang="pt-BR" dirty="0" err="1"/>
              <a:t>number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            </a:t>
            </a:r>
            <a:r>
              <a:rPr lang="pt-BR" dirty="0" err="1"/>
              <a:t>dataCriacao</a:t>
            </a:r>
            <a:r>
              <a:rPr lang="pt-BR" dirty="0"/>
              <a:t>: Date</a:t>
            </a:r>
          </a:p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r>
              <a:rPr lang="pt-BR" dirty="0"/>
              <a:t>            </a:t>
            </a:r>
            <a:r>
              <a:rPr lang="pt-BR" dirty="0" err="1"/>
              <a:t>constructor</a:t>
            </a:r>
            <a:r>
              <a:rPr lang="pt-BR" dirty="0"/>
              <a:t>(...</a:t>
            </a:r>
            <a:r>
              <a:rPr lang="pt-BR" dirty="0" err="1"/>
              <a:t>args</a:t>
            </a:r>
            <a:r>
              <a:rPr lang="pt-BR" dirty="0"/>
              <a:t> : any[]) {</a:t>
            </a:r>
          </a:p>
          <a:p>
            <a:pPr marL="0" indent="0">
              <a:buNone/>
            </a:pPr>
            <a:r>
              <a:rPr lang="pt-BR" dirty="0"/>
              <a:t>                </a:t>
            </a:r>
            <a:r>
              <a:rPr lang="pt-BR" dirty="0" err="1"/>
              <a:t>super</a:t>
            </a:r>
            <a:r>
              <a:rPr lang="pt-BR" dirty="0"/>
              <a:t>(...</a:t>
            </a:r>
            <a:r>
              <a:rPr lang="pt-BR" dirty="0" err="1"/>
              <a:t>args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/>
              <a:t>                this.id = 0</a:t>
            </a:r>
          </a:p>
          <a:p>
            <a:pPr marL="0" indent="0">
              <a:buNone/>
            </a:pPr>
            <a:r>
              <a:rPr lang="pt-BR" dirty="0"/>
              <a:t>                </a:t>
            </a:r>
            <a:r>
              <a:rPr lang="pt-BR" dirty="0" err="1"/>
              <a:t>this.dataCriacao</a:t>
            </a:r>
            <a:r>
              <a:rPr lang="pt-BR" dirty="0"/>
              <a:t> = new Date()</a:t>
            </a:r>
          </a:p>
          <a:p>
            <a:pPr marL="0" indent="0">
              <a:buNone/>
            </a:pPr>
            <a:r>
              <a:rPr lang="pt-BR" dirty="0"/>
              <a:t>            }</a:t>
            </a:r>
          </a:p>
          <a:p>
            <a:pPr marL="0" indent="0">
              <a:buNone/>
            </a:pPr>
            <a:r>
              <a:rPr lang="pt-BR" dirty="0"/>
              <a:t>        }</a:t>
            </a:r>
          </a:p>
          <a:p>
            <a:pPr marL="0" indent="0">
              <a:buNone/>
            </a:pPr>
            <a:r>
              <a:rPr lang="pt-BR" dirty="0"/>
              <a:t>    }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7425369" y="2258458"/>
            <a:ext cx="292932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ParametrosBase</a:t>
            </a:r>
            <a:r>
              <a:rPr lang="en-US" dirty="0"/>
              <a:t>()</a:t>
            </a:r>
          </a:p>
          <a:p>
            <a:r>
              <a:rPr lang="en-US" dirty="0"/>
              <a:t>class Person{</a:t>
            </a:r>
          </a:p>
          <a:p>
            <a:r>
              <a:rPr lang="en-US" dirty="0"/>
              <a:t>    </a:t>
            </a:r>
            <a:r>
              <a:rPr lang="en-US" dirty="0" err="1"/>
              <a:t>nome</a:t>
            </a:r>
            <a:endParaRPr lang="en-US" dirty="0"/>
          </a:p>
          <a:p>
            <a:r>
              <a:rPr lang="en-US" dirty="0"/>
              <a:t>    constructor(</a:t>
            </a:r>
            <a:r>
              <a:rPr lang="en-US" dirty="0" err="1"/>
              <a:t>nome</a:t>
            </a:r>
            <a:r>
              <a:rPr lang="en-US" dirty="0"/>
              <a:t> : string){</a:t>
            </a:r>
          </a:p>
          <a:p>
            <a:r>
              <a:rPr lang="en-US" dirty="0"/>
              <a:t>        </a:t>
            </a:r>
            <a:r>
              <a:rPr lang="en-US" dirty="0" err="1"/>
              <a:t>this.nome</a:t>
            </a:r>
            <a:r>
              <a:rPr lang="en-US" dirty="0"/>
              <a:t> = </a:t>
            </a:r>
            <a:r>
              <a:rPr lang="en-US" dirty="0" err="1"/>
              <a:t>nome</a:t>
            </a:r>
            <a:endParaRPr lang="en-US" dirty="0"/>
          </a:p>
          <a:p>
            <a:r>
              <a:rPr lang="en-US" dirty="0"/>
              <a:t>    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let p3 = new Person('Edson')</a:t>
            </a:r>
          </a:p>
          <a:p>
            <a:r>
              <a:rPr lang="en-US" dirty="0"/>
              <a:t>console.log(p3)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9701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 que o </a:t>
            </a:r>
            <a:r>
              <a:rPr lang="pt-BR" dirty="0" err="1" smtClean="0"/>
              <a:t>TypeScript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Adiciona </a:t>
            </a:r>
            <a:r>
              <a:rPr lang="pt-BR" b="1" dirty="0" smtClean="0"/>
              <a:t>confiabilidade</a:t>
            </a:r>
            <a:r>
              <a:rPr lang="pt-BR" dirty="0" smtClean="0"/>
              <a:t> ao programa (tipos);</a:t>
            </a:r>
          </a:p>
          <a:p>
            <a:r>
              <a:rPr lang="pt-BR" dirty="0" smtClean="0"/>
              <a:t>Provê novas funcionalidades ao JS, como </a:t>
            </a:r>
            <a:r>
              <a:rPr lang="pt-BR" b="1" dirty="0" smtClean="0"/>
              <a:t>Interfaces</a:t>
            </a:r>
            <a:r>
              <a:rPr lang="pt-BR" dirty="0" smtClean="0"/>
              <a:t>;</a:t>
            </a:r>
          </a:p>
          <a:p>
            <a:r>
              <a:rPr lang="pt-BR" dirty="0" smtClean="0"/>
              <a:t>Com o TS podemos </a:t>
            </a:r>
            <a:r>
              <a:rPr lang="pt-BR" b="1" dirty="0" smtClean="0"/>
              <a:t>verificar os erros antes da execução </a:t>
            </a:r>
            <a:r>
              <a:rPr lang="pt-BR" dirty="0" smtClean="0"/>
              <a:t>do código, ou seja, no desenvolvimento;</a:t>
            </a:r>
          </a:p>
          <a:p>
            <a:r>
              <a:rPr lang="pt-BR" dirty="0" smtClean="0"/>
              <a:t>Deixa o </a:t>
            </a:r>
            <a:r>
              <a:rPr lang="pt-BR" dirty="0" err="1" smtClean="0"/>
              <a:t>JavaScript</a:t>
            </a:r>
            <a:r>
              <a:rPr lang="pt-BR" dirty="0" smtClean="0"/>
              <a:t> </a:t>
            </a:r>
            <a:r>
              <a:rPr lang="pt-BR" b="1" dirty="0" smtClean="0"/>
              <a:t>mais explícito</a:t>
            </a:r>
            <a:r>
              <a:rPr lang="pt-BR" dirty="0" smtClean="0"/>
              <a:t>, diminuindo a quantidade de bugs;</a:t>
            </a:r>
          </a:p>
          <a:p>
            <a:r>
              <a:rPr lang="pt-BR" dirty="0" smtClean="0"/>
              <a:t>Por estes e outros motivos </a:t>
            </a:r>
            <a:r>
              <a:rPr lang="pt-BR" b="1" dirty="0" smtClean="0"/>
              <a:t>perdemos menos tempo com debug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1285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Instalando o </a:t>
            </a:r>
            <a:r>
              <a:rPr lang="pt-BR" dirty="0" err="1" smtClean="0"/>
              <a:t>TypeScript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instalar o </a:t>
            </a:r>
            <a:r>
              <a:rPr lang="pt-BR" dirty="0" err="1" smtClean="0"/>
              <a:t>Typescript</a:t>
            </a:r>
            <a:r>
              <a:rPr lang="pt-BR" dirty="0" smtClean="0"/>
              <a:t> vamos utilizar o </a:t>
            </a:r>
            <a:r>
              <a:rPr lang="pt-BR" b="1" dirty="0" err="1" smtClean="0"/>
              <a:t>npm</a:t>
            </a:r>
            <a:r>
              <a:rPr lang="pt-BR" dirty="0" smtClean="0"/>
              <a:t>;</a:t>
            </a:r>
          </a:p>
          <a:p>
            <a:r>
              <a:rPr lang="pt-BR" dirty="0" smtClean="0"/>
              <a:t>O nome do pacote é </a:t>
            </a:r>
            <a:r>
              <a:rPr lang="pt-BR" b="1" dirty="0" err="1" smtClean="0"/>
              <a:t>typescript</a:t>
            </a:r>
            <a:r>
              <a:rPr lang="pt-BR" dirty="0" smtClean="0"/>
              <a:t>;</a:t>
            </a:r>
          </a:p>
          <a:p>
            <a:r>
              <a:rPr lang="pt-BR" dirty="0" smtClean="0"/>
              <a:t>E vamos adicionar de forma global com a </a:t>
            </a:r>
            <a:r>
              <a:rPr lang="pt-BR" b="1" dirty="0" err="1" smtClean="0"/>
              <a:t>flag</a:t>
            </a:r>
            <a:r>
              <a:rPr lang="pt-BR" b="1" dirty="0" smtClean="0"/>
              <a:t> –g</a:t>
            </a:r>
            <a:r>
              <a:rPr lang="pt-BR" dirty="0" smtClean="0"/>
              <a:t>;</a:t>
            </a:r>
          </a:p>
          <a:p>
            <a:r>
              <a:rPr lang="pt-BR" dirty="0" smtClean="0"/>
              <a:t>A partir da instalação temos como </a:t>
            </a:r>
            <a:r>
              <a:rPr lang="pt-BR" b="1" dirty="0" smtClean="0"/>
              <a:t>executar/compilar</a:t>
            </a:r>
            <a:r>
              <a:rPr lang="pt-BR" dirty="0" smtClean="0"/>
              <a:t> TS em qualquer local da nossa máquina, com o comando </a:t>
            </a:r>
            <a:r>
              <a:rPr lang="pt-BR" b="1" dirty="0" err="1" smtClean="0"/>
              <a:t>tsc</a:t>
            </a:r>
            <a:r>
              <a:rPr lang="pt-BR" dirty="0" smtClean="0"/>
              <a:t>;</a:t>
            </a:r>
          </a:p>
          <a:p>
            <a:endParaRPr lang="pt-BR" dirty="0"/>
          </a:p>
          <a:p>
            <a:r>
              <a:rPr lang="pt-BR" dirty="0" smtClean="0"/>
              <a:t>Baixa o node no computador e executa os comandos:</a:t>
            </a:r>
          </a:p>
          <a:p>
            <a:pPr lvl="1"/>
            <a:r>
              <a:rPr lang="pt-BR" dirty="0" err="1" smtClean="0"/>
              <a:t>Npm</a:t>
            </a:r>
            <a:r>
              <a:rPr lang="pt-BR" dirty="0" smtClean="0"/>
              <a:t> i </a:t>
            </a:r>
            <a:r>
              <a:rPr lang="pt-BR" dirty="0" err="1" smtClean="0"/>
              <a:t>typescript</a:t>
            </a:r>
            <a:r>
              <a:rPr lang="pt-BR" dirty="0" smtClean="0"/>
              <a:t> –g</a:t>
            </a:r>
          </a:p>
          <a:p>
            <a:pPr lvl="1"/>
            <a:r>
              <a:rPr lang="pt-BR" dirty="0" smtClean="0"/>
              <a:t>Para verificar: </a:t>
            </a:r>
            <a:r>
              <a:rPr lang="pt-BR" dirty="0" err="1" smtClean="0"/>
              <a:t>tsc</a:t>
            </a:r>
            <a:r>
              <a:rPr lang="pt-BR" dirty="0" smtClean="0"/>
              <a:t> -v</a:t>
            </a:r>
          </a:p>
        </p:txBody>
      </p:sp>
    </p:spTree>
    <p:extLst>
      <p:ext uri="{BB962C8B-B14F-4D97-AF65-F5344CB8AC3E}">
        <p14:creationId xmlns:p14="http://schemas.microsoft.com/office/powerpoint/2010/main" val="3244970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Adaptando um projeto para </a:t>
            </a:r>
            <a:r>
              <a:rPr lang="pt-BR" dirty="0" err="1" smtClean="0"/>
              <a:t>TypeScript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3256722" cy="4351338"/>
          </a:xfrm>
        </p:spPr>
        <p:txBody>
          <a:bodyPr/>
          <a:lstStyle/>
          <a:p>
            <a:r>
              <a:rPr lang="pt-BR" dirty="0" smtClean="0"/>
              <a:t>Crie os seguintes arquivos/pasta no projeto</a:t>
            </a:r>
          </a:p>
          <a:p>
            <a:pPr lvl="1"/>
            <a:r>
              <a:rPr lang="pt-BR" dirty="0" err="1" smtClean="0"/>
              <a:t>Src</a:t>
            </a:r>
            <a:endParaRPr lang="pt-BR" dirty="0" smtClean="0"/>
          </a:p>
          <a:p>
            <a:pPr lvl="2"/>
            <a:r>
              <a:rPr lang="pt-BR" dirty="0" err="1" smtClean="0"/>
              <a:t>Index.ts</a:t>
            </a:r>
            <a:endParaRPr lang="pt-BR" dirty="0" smtClean="0"/>
          </a:p>
          <a:p>
            <a:pPr lvl="1"/>
            <a:r>
              <a:rPr lang="pt-BR" dirty="0" err="1" smtClean="0"/>
              <a:t>Dist</a:t>
            </a:r>
            <a:endParaRPr lang="pt-BR" dirty="0" smtClean="0"/>
          </a:p>
          <a:p>
            <a:pPr lvl="2"/>
            <a:r>
              <a:rPr lang="pt-BR" dirty="0" smtClean="0"/>
              <a:t>Index.html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252511" y="2027104"/>
            <a:ext cx="735560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Em index.html</a:t>
            </a:r>
          </a:p>
          <a:p>
            <a:r>
              <a:rPr lang="pt-BR" dirty="0"/>
              <a:t>&lt;!DOCTYPE 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  <a:p>
            <a:r>
              <a:rPr lang="pt-BR" dirty="0"/>
              <a:t>&lt;</a:t>
            </a:r>
            <a:r>
              <a:rPr lang="pt-BR" dirty="0" err="1"/>
              <a:t>html</a:t>
            </a:r>
            <a:r>
              <a:rPr lang="pt-BR" dirty="0"/>
              <a:t> </a:t>
            </a:r>
            <a:r>
              <a:rPr lang="pt-BR" dirty="0" err="1"/>
              <a:t>lang</a:t>
            </a:r>
            <a:r>
              <a:rPr lang="pt-BR" dirty="0"/>
              <a:t>="</a:t>
            </a:r>
            <a:r>
              <a:rPr lang="pt-BR" dirty="0" err="1"/>
              <a:t>pt-br</a:t>
            </a:r>
            <a:r>
              <a:rPr lang="pt-BR" dirty="0"/>
              <a:t>"&gt;</a:t>
            </a:r>
          </a:p>
          <a:p>
            <a:r>
              <a:rPr lang="pt-BR" dirty="0"/>
              <a:t>&lt;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r>
              <a:rPr lang="pt-BR" dirty="0"/>
              <a:t>    &lt;meta </a:t>
            </a:r>
            <a:r>
              <a:rPr lang="pt-BR" dirty="0" err="1"/>
              <a:t>charset</a:t>
            </a:r>
            <a:r>
              <a:rPr lang="pt-BR" dirty="0"/>
              <a:t>="UTF-8"&gt;</a:t>
            </a:r>
          </a:p>
          <a:p>
            <a:r>
              <a:rPr lang="pt-BR" dirty="0"/>
              <a:t>    &lt;meta name="</a:t>
            </a:r>
            <a:r>
              <a:rPr lang="pt-BR" dirty="0" err="1"/>
              <a:t>viewport</a:t>
            </a:r>
            <a:r>
              <a:rPr lang="pt-BR" dirty="0"/>
              <a:t>" content="</a:t>
            </a:r>
            <a:r>
              <a:rPr lang="pt-BR" dirty="0" err="1"/>
              <a:t>width</a:t>
            </a:r>
            <a:r>
              <a:rPr lang="pt-BR" dirty="0"/>
              <a:t>=</a:t>
            </a:r>
            <a:r>
              <a:rPr lang="pt-BR" dirty="0" err="1"/>
              <a:t>device-width</a:t>
            </a:r>
            <a:r>
              <a:rPr lang="pt-BR" dirty="0"/>
              <a:t>, </a:t>
            </a:r>
            <a:r>
              <a:rPr lang="pt-BR" dirty="0" err="1"/>
              <a:t>initial-scale</a:t>
            </a:r>
            <a:r>
              <a:rPr lang="pt-BR" dirty="0"/>
              <a:t>=1.0"&gt;</a:t>
            </a:r>
          </a:p>
          <a:p>
            <a:r>
              <a:rPr lang="pt-BR" dirty="0"/>
              <a:t>    &lt;</a:t>
            </a:r>
            <a:r>
              <a:rPr lang="pt-BR" dirty="0" err="1"/>
              <a:t>title</a:t>
            </a:r>
            <a:r>
              <a:rPr lang="pt-BR" dirty="0"/>
              <a:t>&gt;Ensinando </a:t>
            </a:r>
            <a:r>
              <a:rPr lang="pt-BR" dirty="0" err="1"/>
              <a:t>TypeScript</a:t>
            </a:r>
            <a:r>
              <a:rPr lang="pt-BR" dirty="0"/>
              <a:t>&lt;/</a:t>
            </a:r>
            <a:r>
              <a:rPr lang="pt-BR" dirty="0" err="1"/>
              <a:t>title</a:t>
            </a:r>
            <a:r>
              <a:rPr lang="pt-BR" dirty="0"/>
              <a:t>&gt;</a:t>
            </a:r>
          </a:p>
          <a:p>
            <a:r>
              <a:rPr lang="pt-BR" dirty="0"/>
              <a:t>   </a:t>
            </a:r>
            <a:r>
              <a:rPr lang="pt-BR" b="1" dirty="0"/>
              <a:t> &lt;script </a:t>
            </a:r>
            <a:r>
              <a:rPr lang="pt-BR" b="1" dirty="0" err="1"/>
              <a:t>src</a:t>
            </a:r>
            <a:r>
              <a:rPr lang="pt-BR" b="1" dirty="0"/>
              <a:t>="</a:t>
            </a:r>
            <a:r>
              <a:rPr lang="pt-BR" b="1" dirty="0" err="1"/>
              <a:t>js</a:t>
            </a:r>
            <a:r>
              <a:rPr lang="pt-BR" b="1" dirty="0"/>
              <a:t>/index.js"&gt;&lt;/script&gt;</a:t>
            </a:r>
          </a:p>
          <a:p>
            <a:r>
              <a:rPr lang="pt-BR" dirty="0"/>
              <a:t>&lt;/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r>
              <a:rPr lang="pt-BR" dirty="0"/>
              <a:t>&lt;</a:t>
            </a:r>
            <a:r>
              <a:rPr lang="pt-BR" dirty="0" err="1"/>
              <a:t>body</a:t>
            </a:r>
            <a:r>
              <a:rPr lang="pt-BR" dirty="0"/>
              <a:t>&gt;</a:t>
            </a:r>
          </a:p>
          <a:p>
            <a:r>
              <a:rPr lang="pt-BR" dirty="0"/>
              <a:t>    &lt;h1&gt;Olá </a:t>
            </a:r>
            <a:r>
              <a:rPr lang="pt-BR" dirty="0" err="1"/>
              <a:t>TypeScript</a:t>
            </a:r>
            <a:r>
              <a:rPr lang="pt-BR" dirty="0"/>
              <a:t>&lt;/h1&gt;</a:t>
            </a:r>
          </a:p>
          <a:p>
            <a:r>
              <a:rPr lang="pt-BR" dirty="0"/>
              <a:t>&lt;/</a:t>
            </a:r>
            <a:r>
              <a:rPr lang="pt-BR" dirty="0" err="1"/>
              <a:t>body</a:t>
            </a:r>
            <a:r>
              <a:rPr lang="pt-BR" dirty="0"/>
              <a:t>&gt;</a:t>
            </a:r>
          </a:p>
          <a:p>
            <a:r>
              <a:rPr lang="pt-BR" dirty="0"/>
              <a:t>&lt;/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5428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Adaptando um projeto para </a:t>
            </a:r>
            <a:r>
              <a:rPr lang="pt-BR" dirty="0" err="1" smtClean="0"/>
              <a:t>TypeScript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Na raiz do projeto executa o comando: </a:t>
            </a:r>
            <a:r>
              <a:rPr lang="pt-BR" b="1" dirty="0" err="1" smtClean="0"/>
              <a:t>tsc</a:t>
            </a:r>
            <a:r>
              <a:rPr lang="pt-BR" b="1" dirty="0" smtClean="0"/>
              <a:t> –</a:t>
            </a:r>
            <a:r>
              <a:rPr lang="pt-BR" b="1" dirty="0" err="1" smtClean="0"/>
              <a:t>init</a:t>
            </a:r>
            <a:endParaRPr lang="pt-BR" b="1" dirty="0" smtClean="0"/>
          </a:p>
          <a:p>
            <a:r>
              <a:rPr lang="pt-BR" dirty="0" smtClean="0"/>
              <a:t>Para criar o arquivo de configuração </a:t>
            </a:r>
            <a:r>
              <a:rPr lang="pt-BR" b="1" dirty="0" err="1" smtClean="0"/>
              <a:t>tsconfig.json</a:t>
            </a:r>
            <a:endParaRPr lang="pt-BR" b="1" dirty="0" smtClean="0"/>
          </a:p>
          <a:p>
            <a:r>
              <a:rPr lang="pt-BR" dirty="0" smtClean="0"/>
              <a:t>Algumas configurações no arquivo </a:t>
            </a:r>
            <a:r>
              <a:rPr lang="pt-BR" dirty="0" err="1" smtClean="0"/>
              <a:t>tsconfig.json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“</a:t>
            </a:r>
            <a:r>
              <a:rPr lang="pt-BR" dirty="0" err="1" smtClean="0"/>
              <a:t>rootDir</a:t>
            </a:r>
            <a:r>
              <a:rPr lang="pt-BR" dirty="0" smtClean="0"/>
              <a:t>”: “./</a:t>
            </a:r>
            <a:r>
              <a:rPr lang="pt-BR" dirty="0" err="1" smtClean="0"/>
              <a:t>src</a:t>
            </a:r>
            <a:r>
              <a:rPr lang="pt-BR" dirty="0" smtClean="0"/>
              <a:t>”</a:t>
            </a:r>
          </a:p>
          <a:p>
            <a:pPr lvl="1"/>
            <a:r>
              <a:rPr lang="pt-BR" dirty="0" smtClean="0"/>
              <a:t>“</a:t>
            </a:r>
            <a:r>
              <a:rPr lang="pt-BR" dirty="0" err="1" smtClean="0"/>
              <a:t>outDir</a:t>
            </a:r>
            <a:r>
              <a:rPr lang="pt-BR" dirty="0" smtClean="0"/>
              <a:t>: “./</a:t>
            </a:r>
            <a:r>
              <a:rPr lang="pt-BR" dirty="0" err="1" smtClean="0"/>
              <a:t>dist</a:t>
            </a:r>
            <a:r>
              <a:rPr lang="pt-BR" dirty="0" smtClean="0"/>
              <a:t>/</a:t>
            </a:r>
            <a:r>
              <a:rPr lang="pt-BR" dirty="0" err="1" smtClean="0"/>
              <a:t>js</a:t>
            </a:r>
            <a:r>
              <a:rPr lang="pt-BR" dirty="0" smtClean="0"/>
              <a:t>”</a:t>
            </a:r>
          </a:p>
          <a:p>
            <a:r>
              <a:rPr lang="pt-BR" dirty="0" smtClean="0"/>
              <a:t>Ao rodar o comando </a:t>
            </a:r>
            <a:r>
              <a:rPr lang="pt-BR" b="1" dirty="0" err="1" smtClean="0"/>
              <a:t>tsc</a:t>
            </a:r>
            <a:endParaRPr lang="pt-BR" b="1" dirty="0" smtClean="0"/>
          </a:p>
          <a:p>
            <a:pPr lvl="1"/>
            <a:r>
              <a:rPr lang="pt-BR" dirty="0" smtClean="0"/>
              <a:t>Vai compilar os arquivos TS do diretório </a:t>
            </a:r>
            <a:r>
              <a:rPr lang="pt-BR" b="1" dirty="0" smtClean="0"/>
              <a:t>./</a:t>
            </a:r>
            <a:r>
              <a:rPr lang="pt-BR" b="1" dirty="0" err="1" smtClean="0"/>
              <a:t>src</a:t>
            </a:r>
            <a:r>
              <a:rPr lang="pt-BR" b="1" dirty="0" smtClean="0"/>
              <a:t> </a:t>
            </a:r>
            <a:r>
              <a:rPr lang="pt-BR" dirty="0" smtClean="0"/>
              <a:t>e vai gerar os JS correspondentes no diretório </a:t>
            </a:r>
            <a:r>
              <a:rPr lang="pt-BR" b="1" dirty="0" smtClean="0"/>
              <a:t>./</a:t>
            </a:r>
            <a:r>
              <a:rPr lang="pt-BR" b="1" dirty="0" err="1" smtClean="0"/>
              <a:t>dist</a:t>
            </a:r>
            <a:r>
              <a:rPr lang="pt-BR" b="1" dirty="0" smtClean="0"/>
              <a:t>/</a:t>
            </a:r>
            <a:r>
              <a:rPr lang="pt-BR" b="1" dirty="0" err="1" smtClean="0"/>
              <a:t>js</a:t>
            </a:r>
            <a:endParaRPr lang="pt-BR" b="1" dirty="0" smtClean="0"/>
          </a:p>
          <a:p>
            <a:pPr lvl="1"/>
            <a:endParaRPr lang="pt-BR" b="1" dirty="0"/>
          </a:p>
          <a:p>
            <a:r>
              <a:rPr lang="pt-BR" dirty="0" smtClean="0"/>
              <a:t>Caso queria que altere automaticamente rode o comando: </a:t>
            </a:r>
            <a:r>
              <a:rPr lang="pt-BR" dirty="0" err="1" smtClean="0"/>
              <a:t>tsc</a:t>
            </a:r>
            <a:r>
              <a:rPr lang="pt-BR" dirty="0" smtClean="0"/>
              <a:t> –w (com isso qualquer alteração salva no TS vai alterar automaticamente o JS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3884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Conceitos de </a:t>
            </a:r>
            <a:r>
              <a:rPr lang="pt-BR" dirty="0" err="1" smtClean="0"/>
              <a:t>TypeScript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8394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Declaração de variáveis por inferências e </a:t>
            </a:r>
            <a:r>
              <a:rPr lang="pt-BR" dirty="0" err="1" smtClean="0"/>
              <a:t>anotation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pt-BR" dirty="0" smtClean="0"/>
              <a:t>Inferência: Uma variável não </a:t>
            </a:r>
            <a:r>
              <a:rPr lang="pt-BR" dirty="0" err="1" smtClean="0"/>
              <a:t>tipada</a:t>
            </a:r>
            <a:r>
              <a:rPr lang="pt-BR" dirty="0" smtClean="0"/>
              <a:t>, ao ser inicializada com um valor, assumirá esse tipo.</a:t>
            </a:r>
          </a:p>
          <a:p>
            <a:pPr lvl="2"/>
            <a:r>
              <a:rPr lang="pt-BR" dirty="0" smtClean="0"/>
              <a:t>Exemplo: </a:t>
            </a:r>
          </a:p>
          <a:p>
            <a:pPr marL="0" indent="0">
              <a:buNone/>
            </a:pPr>
            <a:r>
              <a:rPr lang="pt-BR" sz="1800" dirty="0" smtClean="0"/>
              <a:t>		</a:t>
            </a:r>
            <a:r>
              <a:rPr lang="pt-BR" sz="1800" dirty="0" err="1" smtClean="0"/>
              <a:t>let</a:t>
            </a:r>
            <a:r>
              <a:rPr lang="pt-BR" sz="1800" dirty="0" smtClean="0"/>
              <a:t> </a:t>
            </a:r>
            <a:r>
              <a:rPr lang="pt-BR" sz="1800" dirty="0"/>
              <a:t>x = 14</a:t>
            </a:r>
          </a:p>
          <a:p>
            <a:pPr marL="0" indent="0">
              <a:buNone/>
            </a:pPr>
            <a:r>
              <a:rPr lang="pt-BR" sz="1800" dirty="0" smtClean="0"/>
              <a:t>		x </a:t>
            </a:r>
            <a:r>
              <a:rPr lang="pt-BR" sz="1800" dirty="0"/>
              <a:t>= 'Edson' //erro: o tipo </a:t>
            </a:r>
            <a:r>
              <a:rPr lang="pt-BR" sz="1800" dirty="0" err="1"/>
              <a:t>string</a:t>
            </a:r>
            <a:r>
              <a:rPr lang="pt-BR" sz="1800" dirty="0"/>
              <a:t> não pode ser atribuído a um </a:t>
            </a:r>
            <a:r>
              <a:rPr lang="pt-BR" sz="1800" dirty="0" err="1"/>
              <a:t>number</a:t>
            </a:r>
            <a:endParaRPr lang="pt-BR" sz="1800" dirty="0"/>
          </a:p>
          <a:p>
            <a:pPr marL="914400" lvl="2" indent="0">
              <a:buNone/>
            </a:pPr>
            <a:r>
              <a:rPr lang="pt-BR" dirty="0" smtClean="0"/>
              <a:t>		</a:t>
            </a:r>
          </a:p>
          <a:p>
            <a:pPr lvl="1"/>
            <a:endParaRPr lang="pt-BR" dirty="0"/>
          </a:p>
          <a:p>
            <a:pPr lvl="1"/>
            <a:r>
              <a:rPr lang="pt-BR" dirty="0" err="1" smtClean="0"/>
              <a:t>Anotation</a:t>
            </a:r>
            <a:r>
              <a:rPr lang="pt-BR" dirty="0" smtClean="0"/>
              <a:t>: Ao declarar a variável é definido o seu tipo.</a:t>
            </a:r>
          </a:p>
          <a:p>
            <a:pPr lvl="2"/>
            <a:r>
              <a:rPr lang="pt-BR" dirty="0" smtClean="0"/>
              <a:t>Exemplo:</a:t>
            </a:r>
          </a:p>
          <a:p>
            <a:pPr marL="0" indent="0">
              <a:buNone/>
            </a:pPr>
            <a:r>
              <a:rPr lang="pt-BR" sz="1800" dirty="0" smtClean="0"/>
              <a:t>		</a:t>
            </a:r>
            <a:r>
              <a:rPr lang="pt-BR" sz="1800" dirty="0" err="1" smtClean="0"/>
              <a:t>let</a:t>
            </a:r>
            <a:r>
              <a:rPr lang="pt-BR" sz="1800" dirty="0" smtClean="0"/>
              <a:t> </a:t>
            </a:r>
            <a:r>
              <a:rPr lang="pt-BR" sz="1800" dirty="0"/>
              <a:t>y:string = 'edson'</a:t>
            </a:r>
          </a:p>
          <a:p>
            <a:pPr marL="0" indent="0">
              <a:buNone/>
            </a:pPr>
            <a:r>
              <a:rPr lang="pt-BR" sz="1800" dirty="0" smtClean="0"/>
              <a:t>		y </a:t>
            </a:r>
            <a:r>
              <a:rPr lang="pt-BR" sz="1800" dirty="0"/>
              <a:t>= 12 //erro: o tipo </a:t>
            </a:r>
            <a:r>
              <a:rPr lang="pt-BR" sz="1800" dirty="0" err="1"/>
              <a:t>number</a:t>
            </a:r>
            <a:r>
              <a:rPr lang="pt-BR" sz="1800" dirty="0"/>
              <a:t> não pode ser atribuído a um </a:t>
            </a:r>
            <a:r>
              <a:rPr lang="pt-BR" sz="1800" dirty="0" smtClean="0"/>
              <a:t>String</a:t>
            </a:r>
          </a:p>
          <a:p>
            <a:pPr marL="0" indent="0">
              <a:buNone/>
            </a:pPr>
            <a:r>
              <a:rPr lang="pt-BR" sz="1800" dirty="0" smtClean="0"/>
              <a:t>		</a:t>
            </a:r>
            <a:r>
              <a:rPr lang="pl-PL" sz="1800" dirty="0" smtClean="0"/>
              <a:t>let </a:t>
            </a:r>
            <a:r>
              <a:rPr lang="pl-PL" sz="1800" dirty="0"/>
              <a:t>z: number</a:t>
            </a:r>
          </a:p>
          <a:p>
            <a:pPr marL="0" indent="0">
              <a:buNone/>
            </a:pPr>
            <a:r>
              <a:rPr lang="pt-BR" sz="1800" dirty="0" smtClean="0"/>
              <a:t>		</a:t>
            </a:r>
            <a:r>
              <a:rPr lang="pl-PL" sz="1800" dirty="0" smtClean="0"/>
              <a:t>z </a:t>
            </a:r>
            <a:r>
              <a:rPr lang="pl-PL" sz="1800" dirty="0"/>
              <a:t>= 124.3 </a:t>
            </a:r>
            <a:endParaRPr lang="pt-BR" sz="1800" dirty="0" smtClean="0"/>
          </a:p>
          <a:p>
            <a:pPr marL="914400" lvl="2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1959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no </a:t>
            </a:r>
            <a:r>
              <a:rPr lang="pt-BR" dirty="0" err="1" smtClean="0"/>
              <a:t>Typescript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Os tipos primitivos no </a:t>
            </a:r>
            <a:r>
              <a:rPr lang="pt-BR" dirty="0" err="1" smtClean="0"/>
              <a:t>typescript</a:t>
            </a:r>
            <a:r>
              <a:rPr lang="pt-BR" dirty="0" smtClean="0"/>
              <a:t> são: </a:t>
            </a:r>
            <a:r>
              <a:rPr lang="pt-BR" dirty="0" err="1" smtClean="0"/>
              <a:t>string</a:t>
            </a:r>
            <a:r>
              <a:rPr lang="pt-BR" dirty="0" smtClean="0"/>
              <a:t>, </a:t>
            </a:r>
            <a:r>
              <a:rPr lang="pt-BR" dirty="0" err="1" smtClean="0"/>
              <a:t>number</a:t>
            </a:r>
            <a:r>
              <a:rPr lang="pt-BR" dirty="0" smtClean="0"/>
              <a:t> e </a:t>
            </a:r>
            <a:r>
              <a:rPr lang="pt-BR" dirty="0" err="1" smtClean="0"/>
              <a:t>boolean</a:t>
            </a:r>
            <a:endParaRPr lang="pt-BR" dirty="0" smtClean="0"/>
          </a:p>
          <a:p>
            <a:pPr marL="0" indent="0">
              <a:buNone/>
            </a:pPr>
            <a:r>
              <a:rPr lang="pt-BR" dirty="0"/>
              <a:t>//</a:t>
            </a:r>
            <a:r>
              <a:rPr lang="pt-BR" b="1" dirty="0"/>
              <a:t>tipos primitivos</a:t>
            </a:r>
          </a:p>
          <a:p>
            <a:pPr marL="0" indent="0">
              <a:buNone/>
            </a:pPr>
            <a:r>
              <a:rPr lang="pt-BR" dirty="0" err="1"/>
              <a:t>let</a:t>
            </a:r>
            <a:r>
              <a:rPr lang="pt-BR" dirty="0"/>
              <a:t> </a:t>
            </a:r>
            <a:r>
              <a:rPr lang="pt-BR" dirty="0" err="1"/>
              <a:t>primeiroNome</a:t>
            </a:r>
            <a:r>
              <a:rPr lang="pt-BR" dirty="0"/>
              <a:t>: </a:t>
            </a:r>
            <a:r>
              <a:rPr lang="pt-BR" dirty="0" err="1"/>
              <a:t>string</a:t>
            </a:r>
            <a:r>
              <a:rPr lang="pt-BR" dirty="0"/>
              <a:t> = 'Edson'</a:t>
            </a:r>
          </a:p>
          <a:p>
            <a:pPr marL="0" indent="0">
              <a:buNone/>
            </a:pPr>
            <a:r>
              <a:rPr lang="pt-BR" dirty="0" err="1"/>
              <a:t>let</a:t>
            </a:r>
            <a:r>
              <a:rPr lang="pt-BR" dirty="0"/>
              <a:t> idade: </a:t>
            </a:r>
            <a:r>
              <a:rPr lang="pt-BR" dirty="0" err="1"/>
              <a:t>number</a:t>
            </a:r>
            <a:r>
              <a:rPr lang="pt-BR" dirty="0"/>
              <a:t> = 42</a:t>
            </a:r>
          </a:p>
          <a:p>
            <a:pPr marL="0" indent="0">
              <a:buNone/>
            </a:pPr>
            <a:r>
              <a:rPr lang="pt-BR" dirty="0" err="1"/>
              <a:t>let</a:t>
            </a:r>
            <a:r>
              <a:rPr lang="pt-BR" dirty="0"/>
              <a:t> </a:t>
            </a:r>
            <a:r>
              <a:rPr lang="pt-BR" dirty="0" err="1"/>
              <a:t>isAdmin</a:t>
            </a:r>
            <a:r>
              <a:rPr lang="pt-BR" dirty="0"/>
              <a:t>: </a:t>
            </a:r>
            <a:r>
              <a:rPr lang="pt-BR" dirty="0" err="1"/>
              <a:t>boolean</a:t>
            </a:r>
            <a:r>
              <a:rPr lang="pt-BR" dirty="0"/>
              <a:t> = </a:t>
            </a:r>
            <a:r>
              <a:rPr lang="pt-BR" dirty="0" smtClean="0"/>
              <a:t>true</a:t>
            </a:r>
          </a:p>
          <a:p>
            <a:pPr marL="0" indent="0">
              <a:buNone/>
            </a:pPr>
            <a:r>
              <a:rPr lang="pt-BR" dirty="0"/>
              <a:t>//</a:t>
            </a:r>
            <a:r>
              <a:rPr lang="pt-BR" b="1" dirty="0"/>
              <a:t>tipos </a:t>
            </a:r>
            <a:r>
              <a:rPr lang="pt-BR" b="1" dirty="0" err="1" smtClean="0"/>
              <a:t>object</a:t>
            </a:r>
            <a:endParaRPr lang="pt-BR" b="1" dirty="0" smtClean="0"/>
          </a:p>
          <a:p>
            <a:pPr marL="0" indent="0">
              <a:buNone/>
            </a:pPr>
            <a:r>
              <a:rPr lang="pt-BR" b="1" dirty="0" smtClean="0"/>
              <a:t>//array</a:t>
            </a:r>
            <a:endParaRPr lang="pt-BR" b="1" dirty="0"/>
          </a:p>
          <a:p>
            <a:pPr marL="0" indent="0">
              <a:buNone/>
            </a:pPr>
            <a:r>
              <a:rPr lang="pt-BR" dirty="0" err="1"/>
              <a:t>let</a:t>
            </a:r>
            <a:r>
              <a:rPr lang="pt-BR" dirty="0"/>
              <a:t> </a:t>
            </a:r>
            <a:r>
              <a:rPr lang="pt-BR" dirty="0" err="1"/>
              <a:t>meusNumeros</a:t>
            </a:r>
            <a:r>
              <a:rPr lang="pt-BR" dirty="0"/>
              <a:t>: </a:t>
            </a:r>
            <a:r>
              <a:rPr lang="pt-BR" dirty="0" err="1"/>
              <a:t>number</a:t>
            </a:r>
            <a:r>
              <a:rPr lang="pt-BR" dirty="0"/>
              <a:t>[] = [1, 2, 3]</a:t>
            </a:r>
          </a:p>
          <a:p>
            <a:pPr marL="0" indent="0">
              <a:buNone/>
            </a:pPr>
            <a:r>
              <a:rPr lang="pt-BR" dirty="0"/>
              <a:t>console.log(</a:t>
            </a:r>
            <a:r>
              <a:rPr lang="pt-BR" dirty="0" err="1"/>
              <a:t>meusNumeros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/>
              <a:t>console.log(</a:t>
            </a:r>
            <a:r>
              <a:rPr lang="pt-BR" dirty="0" err="1"/>
              <a:t>meusNumeros.length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/>
              <a:t>console.log(</a:t>
            </a:r>
            <a:r>
              <a:rPr lang="pt-BR" dirty="0" err="1"/>
              <a:t>primeiroNome.toUpperCase</a:t>
            </a:r>
            <a:r>
              <a:rPr lang="pt-BR" dirty="0" smtClean="0"/>
              <a:t>())</a:t>
            </a:r>
          </a:p>
          <a:p>
            <a:pPr marL="0" indent="0">
              <a:buNone/>
            </a:pPr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23400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1463</Words>
  <Application>Microsoft Office PowerPoint</Application>
  <PresentationFormat>Widescreen</PresentationFormat>
  <Paragraphs>215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Tema do Office</vt:lpstr>
      <vt:lpstr>Typescript</vt:lpstr>
      <vt:lpstr>O que é Typescript?</vt:lpstr>
      <vt:lpstr>Por que o TypeScript?</vt:lpstr>
      <vt:lpstr>Instalando o TypeScript</vt:lpstr>
      <vt:lpstr>Adaptando um projeto para TypeScript</vt:lpstr>
      <vt:lpstr>Adaptando um projeto para TypeScript</vt:lpstr>
      <vt:lpstr>Conceitos de TypeScript</vt:lpstr>
      <vt:lpstr>Declaração de variáveis por inferências e anotation</vt:lpstr>
      <vt:lpstr>Tipos no Typescript</vt:lpstr>
      <vt:lpstr>Tipos no TypeScript</vt:lpstr>
      <vt:lpstr>Tipos no TypeScrit</vt:lpstr>
      <vt:lpstr>Tipos no TypeScript</vt:lpstr>
      <vt:lpstr>Tipos no TypeScript</vt:lpstr>
      <vt:lpstr>Tipos no TypeScript</vt:lpstr>
      <vt:lpstr>Funções no TypeScript</vt:lpstr>
      <vt:lpstr>Funções no TypeScript</vt:lpstr>
      <vt:lpstr>Funções no TypeScript</vt:lpstr>
      <vt:lpstr>Interfaces</vt:lpstr>
      <vt:lpstr>Classe em TypeScript</vt:lpstr>
      <vt:lpstr>Decorator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</dc:title>
  <dc:creator>Edson Martin Feitosa</dc:creator>
  <cp:lastModifiedBy>EDSON MARTIN FEITOSA</cp:lastModifiedBy>
  <cp:revision>22</cp:revision>
  <dcterms:created xsi:type="dcterms:W3CDTF">2024-08-08T18:39:35Z</dcterms:created>
  <dcterms:modified xsi:type="dcterms:W3CDTF">2024-09-26T19:05:02Z</dcterms:modified>
</cp:coreProperties>
</file>