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B6A7-BB56-415E-90EE-FF4584CFC710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5811-5CDE-49D5-A20A-F1D92E0DF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5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B6A7-BB56-415E-90EE-FF4584CFC710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5811-5CDE-49D5-A20A-F1D92E0DF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97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B6A7-BB56-415E-90EE-FF4584CFC710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5811-5CDE-49D5-A20A-F1D92E0DF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81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B6A7-BB56-415E-90EE-FF4584CFC710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5811-5CDE-49D5-A20A-F1D92E0DF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21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B6A7-BB56-415E-90EE-FF4584CFC710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5811-5CDE-49D5-A20A-F1D92E0DF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4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B6A7-BB56-415E-90EE-FF4584CFC710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5811-5CDE-49D5-A20A-F1D92E0DF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40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B6A7-BB56-415E-90EE-FF4584CFC710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5811-5CDE-49D5-A20A-F1D92E0DF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62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B6A7-BB56-415E-90EE-FF4584CFC710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5811-5CDE-49D5-A20A-F1D92E0DF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B6A7-BB56-415E-90EE-FF4584CFC710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5811-5CDE-49D5-A20A-F1D92E0DF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33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B6A7-BB56-415E-90EE-FF4584CFC710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5811-5CDE-49D5-A20A-F1D92E0DF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02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B6A7-BB56-415E-90EE-FF4584CFC710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75811-5CDE-49D5-A20A-F1D92E0DF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87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B6A7-BB56-415E-90EE-FF4584CFC710}" type="datetimeFigureOut">
              <a:rPr lang="pt-BR" smtClean="0"/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5811-5CDE-49D5-A20A-F1D92E0DF3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01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" TargetMode="External"/><Relationship Id="rId2" Type="http://schemas.openxmlformats.org/officeDocument/2006/relationships/hyperlink" Target="https://angular.dev/reference/vers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pmjs.com/package/@angular/cli?activeTab=versions" TargetMode="External"/><Relationship Id="rId4" Type="http://schemas.openxmlformats.org/officeDocument/2006/relationships/hyperlink" Target="https://v17.angular.io/cl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ng-bootstrap.github.io/#/ho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" TargetMode="External"/><Relationship Id="rId2" Type="http://schemas.openxmlformats.org/officeDocument/2006/relationships/hyperlink" Target="https://angular.de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@angular/cli?activeTab=vers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Angular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35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Angular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Angular é um framework para o desenvolvimento de software front-end. </a:t>
            </a:r>
          </a:p>
          <a:p>
            <a:r>
              <a:rPr lang="pt-BR" dirty="0" smtClean="0"/>
              <a:t>Utiliza tecnologias padrão do contexto web como HTML, CSS e uma linguagem de programação como </a:t>
            </a:r>
            <a:r>
              <a:rPr lang="pt-BR" dirty="0" err="1" smtClean="0"/>
              <a:t>JavaScript</a:t>
            </a:r>
            <a:r>
              <a:rPr lang="pt-BR" dirty="0" smtClean="0"/>
              <a:t> ou </a:t>
            </a:r>
            <a:r>
              <a:rPr lang="pt-BR" dirty="0" err="1" smtClean="0"/>
              <a:t>TypeScript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Desenvolvido pelo Google, pode </a:t>
            </a:r>
            <a:r>
              <a:rPr lang="pt-BR" dirty="0" smtClean="0"/>
              <a:t>ser dividido </a:t>
            </a:r>
            <a:r>
              <a:rPr lang="pt-BR" dirty="0" smtClean="0"/>
              <a:t>suas história em duas fases: </a:t>
            </a:r>
            <a:r>
              <a:rPr lang="pt-BR" b="1" dirty="0" smtClean="0"/>
              <a:t>o angular 1 ou </a:t>
            </a:r>
            <a:r>
              <a:rPr lang="pt-BR" b="1" dirty="0" err="1" smtClean="0"/>
              <a:t>angularjs</a:t>
            </a:r>
            <a:r>
              <a:rPr lang="pt-BR" b="1" dirty="0" smtClean="0"/>
              <a:t> </a:t>
            </a:r>
            <a:r>
              <a:rPr lang="pt-BR" dirty="0" smtClean="0"/>
              <a:t>e </a:t>
            </a:r>
            <a:r>
              <a:rPr lang="pt-BR" b="1" dirty="0" smtClean="0"/>
              <a:t>o angular 2, angular 2+ ou apenas Angular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Angular é um </a:t>
            </a:r>
            <a:r>
              <a:rPr lang="pt-BR" b="1" dirty="0" smtClean="0"/>
              <a:t>framework</a:t>
            </a:r>
            <a:r>
              <a:rPr lang="pt-BR" dirty="0" smtClean="0"/>
              <a:t> feito para desenvolvimento web, mais especificamente de </a:t>
            </a:r>
            <a:r>
              <a:rPr lang="pt-BR" b="1" dirty="0" smtClean="0"/>
              <a:t>SPA</a:t>
            </a:r>
            <a:r>
              <a:rPr lang="pt-BR" dirty="0" smtClean="0"/>
              <a:t> (Single Page </a:t>
            </a:r>
            <a:r>
              <a:rPr lang="pt-BR" dirty="0" err="1" smtClean="0"/>
              <a:t>Applications</a:t>
            </a:r>
            <a:r>
              <a:rPr lang="pt-BR" dirty="0" smtClean="0"/>
              <a:t> – Aplicações de página única) tanto para desktop quanto mobile.</a:t>
            </a:r>
          </a:p>
          <a:p>
            <a:r>
              <a:rPr lang="pt-BR" dirty="0" smtClean="0"/>
              <a:t>Suas principais características são que ele já traz um conjunto bem completo, com rotas, módulos, </a:t>
            </a:r>
            <a:r>
              <a:rPr lang="pt-BR" dirty="0" err="1" smtClean="0"/>
              <a:t>pipes</a:t>
            </a:r>
            <a:r>
              <a:rPr lang="pt-BR" dirty="0" smtClean="0"/>
              <a:t>, diretivas, entre outras coisas para facilitar o desenvolvimento no dia a dia.</a:t>
            </a:r>
          </a:p>
          <a:p>
            <a:r>
              <a:rPr lang="pt-BR" dirty="0" smtClean="0"/>
              <a:t>Ele adota o </a:t>
            </a:r>
            <a:r>
              <a:rPr lang="pt-BR" b="1" dirty="0" err="1" smtClean="0"/>
              <a:t>Typescript</a:t>
            </a:r>
            <a:r>
              <a:rPr lang="pt-BR" b="1" dirty="0" smtClean="0"/>
              <a:t> como linguagem</a:t>
            </a:r>
            <a:r>
              <a:rPr lang="pt-BR" dirty="0" smtClean="0"/>
              <a:t>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90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Single Page </a:t>
            </a:r>
            <a:r>
              <a:rPr lang="pt-BR" dirty="0" err="1" smtClean="0"/>
              <a:t>Applications</a:t>
            </a:r>
            <a:r>
              <a:rPr lang="pt-BR" dirty="0" smtClean="0"/>
              <a:t> (SPA)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São aplicações cuja funcionalidade está concentrada em uma única página. Ao invés de recarregar toda a página ou redirecionar o usuário para uma página nova, apenas o conteúdo principal é atualizado de forma assíncrona, mantendo toda a estrutura da página estática.</a:t>
            </a:r>
          </a:p>
          <a:p>
            <a:r>
              <a:rPr lang="pt-BR" dirty="0" smtClean="0"/>
              <a:t>Imagine um </a:t>
            </a:r>
            <a:r>
              <a:rPr lang="pt-BR" dirty="0" err="1" smtClean="0"/>
              <a:t>dashboard</a:t>
            </a:r>
            <a:r>
              <a:rPr lang="pt-BR" dirty="0" smtClean="0"/>
              <a:t>, em que os menus lateral e superior são os mesmos para todas as telas da aplicação. Ao clicar em uma opção como “Cadastro de produtos”, o usuário não precisaria recarregar toda a página para ver que no fim apenas o conteúdo central mudou. Para evitar isso, mantemos os menus fixos e alteramos apenas a parte do meio, em que estarão os formulários, tabelas, etc.</a:t>
            </a:r>
          </a:p>
          <a:p>
            <a:r>
              <a:rPr lang="pt-BR" dirty="0" smtClean="0"/>
              <a:t>Além de otimizar a performance da aplicação, reduzindo o conteúdo a ser carregado, as </a:t>
            </a:r>
            <a:r>
              <a:rPr lang="pt-BR" dirty="0" err="1" smtClean="0"/>
              <a:t>SPAs</a:t>
            </a:r>
            <a:r>
              <a:rPr lang="pt-BR" dirty="0" smtClean="0"/>
              <a:t> têm foco na experiência do usuário, que lida com uma interface mais rápida.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03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da linguagem de comando CLI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O Angular CLI é uma ferramenta de interface de linha de comando que você usa para inicializar, desenvolver, criar </a:t>
            </a:r>
            <a:r>
              <a:rPr lang="pt-BR" b="1" dirty="0" err="1" smtClean="0"/>
              <a:t>scaffold</a:t>
            </a:r>
            <a:r>
              <a:rPr lang="pt-BR" b="1" dirty="0" smtClean="0"/>
              <a:t> e manter aplicativos Angular diretamente de um </a:t>
            </a:r>
            <a:r>
              <a:rPr lang="pt-BR" b="1" dirty="0" err="1" smtClean="0"/>
              <a:t>shell</a:t>
            </a:r>
            <a:r>
              <a:rPr lang="pt-BR" b="1" dirty="0" smtClean="0"/>
              <a:t> de comando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sintaxe do comando é mostrada da seguinte forma:</a:t>
            </a:r>
          </a:p>
          <a:p>
            <a:pPr lvl="1"/>
            <a:r>
              <a:rPr lang="en-US" dirty="0" smtClean="0"/>
              <a:t>ng </a:t>
            </a:r>
            <a:r>
              <a:rPr lang="en-US" dirty="0" err="1" smtClean="0"/>
              <a:t>commandNameOrAlias</a:t>
            </a:r>
            <a:r>
              <a:rPr lang="en-US" dirty="0" smtClean="0"/>
              <a:t> </a:t>
            </a:r>
            <a:r>
              <a:rPr lang="en-US" dirty="0" err="1" smtClean="0"/>
              <a:t>requiredArg</a:t>
            </a:r>
            <a:r>
              <a:rPr lang="en-US" dirty="0" smtClean="0"/>
              <a:t> [ </a:t>
            </a:r>
            <a:r>
              <a:rPr lang="en-US" dirty="0" err="1" smtClean="0"/>
              <a:t>optionalArg</a:t>
            </a:r>
            <a:r>
              <a:rPr lang="en-US" dirty="0" smtClean="0"/>
              <a:t> ][options]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81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 do angula CLI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5948"/>
            <a:ext cx="10354937" cy="50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8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criação de um novo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Para verificar se existe instalado no computador, abra o </a:t>
            </a:r>
            <a:r>
              <a:rPr lang="pt-BR" dirty="0" err="1" smtClean="0"/>
              <a:t>prompt</a:t>
            </a:r>
            <a:r>
              <a:rPr lang="pt-BR" dirty="0" smtClean="0"/>
              <a:t> e utilize os comando:</a:t>
            </a:r>
          </a:p>
          <a:p>
            <a:pPr lvl="1"/>
            <a:r>
              <a:rPr lang="pt-BR" dirty="0" smtClean="0"/>
              <a:t>Node –version (verifica qual versão está instalado do node)</a:t>
            </a:r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version (verifica qual versão do angula/</a:t>
            </a:r>
            <a:r>
              <a:rPr lang="pt-BR" dirty="0" err="1" smtClean="0"/>
              <a:t>cli</a:t>
            </a:r>
            <a:r>
              <a:rPr lang="pt-BR" dirty="0" smtClean="0"/>
              <a:t> está instalado)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Lista de compatibilidades do node.js com angular CLI:</a:t>
            </a:r>
          </a:p>
          <a:p>
            <a:pPr lvl="1"/>
            <a:r>
              <a:rPr lang="pt-BR" dirty="0" smtClean="0">
                <a:hlinkClick r:id="rId2"/>
              </a:rPr>
              <a:t>https://angular.dev/reference/versions</a:t>
            </a: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Para criar uma projeto em angular é necessário instalar:</a:t>
            </a:r>
          </a:p>
          <a:p>
            <a:pPr lvl="1"/>
            <a:r>
              <a:rPr lang="pt-BR" dirty="0" smtClean="0"/>
              <a:t>Node.js : </a:t>
            </a:r>
            <a:r>
              <a:rPr lang="pt-BR" dirty="0" smtClean="0">
                <a:hlinkClick r:id="rId3"/>
              </a:rPr>
              <a:t>https://nodejs.org/en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Angular CLI: </a:t>
            </a:r>
            <a:r>
              <a:rPr lang="pt-BR" dirty="0" smtClean="0">
                <a:hlinkClick r:id="rId4"/>
              </a:rPr>
              <a:t>https://v17.angular.io/cli</a:t>
            </a:r>
            <a:r>
              <a:rPr lang="pt-BR" dirty="0" smtClean="0"/>
              <a:t> 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Lista de versões do angular CLI: </a:t>
            </a:r>
            <a:r>
              <a:rPr lang="pt-BR" dirty="0" smtClean="0">
                <a:hlinkClick r:id="rId5"/>
              </a:rPr>
              <a:t>https://www.npmjs.com/package/@angular/cli?activeTab=versions</a:t>
            </a:r>
            <a:r>
              <a:rPr lang="pt-BR" dirty="0" smtClean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966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e criação de um novo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Instalar Angular CLI</a:t>
            </a:r>
          </a:p>
          <a:p>
            <a:pPr lvl="1"/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-g @angular/</a:t>
            </a:r>
            <a:r>
              <a:rPr lang="pt-BR" dirty="0" err="1" smtClean="0"/>
              <a:t>cli</a:t>
            </a:r>
            <a:r>
              <a:rPr lang="pt-BR" dirty="0" smtClean="0"/>
              <a:t> </a:t>
            </a:r>
            <a:r>
              <a:rPr lang="pt-BR" sz="1600" dirty="0" smtClean="0"/>
              <a:t>(se quiser especificar a versão coloca na frente do comando @&lt;versão&gt;, exemplo: </a:t>
            </a:r>
            <a:r>
              <a:rPr lang="pt-BR" sz="1600" i="1" dirty="0" err="1" smtClean="0"/>
              <a:t>npm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install</a:t>
            </a:r>
            <a:r>
              <a:rPr lang="pt-BR" sz="1600" i="1" dirty="0" smtClean="0"/>
              <a:t> –g @angular/cli@17.3.8</a:t>
            </a:r>
            <a:r>
              <a:rPr lang="pt-BR" sz="1600" dirty="0" smtClean="0"/>
              <a:t>)</a:t>
            </a:r>
          </a:p>
          <a:p>
            <a:r>
              <a:rPr lang="pt-BR" dirty="0" smtClean="0"/>
              <a:t>Criar novo projeto</a:t>
            </a:r>
          </a:p>
          <a:p>
            <a:pPr lvl="1"/>
            <a:r>
              <a:rPr lang="pt-BR" dirty="0" smtClean="0"/>
              <a:t>Versões anteriores ao 16: </a:t>
            </a:r>
            <a:r>
              <a:rPr lang="pt-BR" dirty="0" err="1" smtClean="0"/>
              <a:t>ng</a:t>
            </a:r>
            <a:r>
              <a:rPr lang="pt-BR" dirty="0" smtClean="0"/>
              <a:t> new &lt;&lt;</a:t>
            </a:r>
            <a:r>
              <a:rPr lang="pt-BR" dirty="0" err="1" smtClean="0"/>
              <a:t>nome_do_seu_projeto</a:t>
            </a:r>
            <a:r>
              <a:rPr lang="pt-BR" dirty="0" smtClean="0"/>
              <a:t>&gt;&gt; </a:t>
            </a:r>
          </a:p>
          <a:p>
            <a:pPr lvl="1"/>
            <a:r>
              <a:rPr lang="pt-BR" dirty="0" smtClean="0"/>
              <a:t>Versões superiores ao 16: </a:t>
            </a:r>
            <a:r>
              <a:rPr lang="pt-BR" b="1" dirty="0" err="1" smtClean="0"/>
              <a:t>ng</a:t>
            </a:r>
            <a:r>
              <a:rPr lang="pt-BR" b="1" dirty="0" smtClean="0"/>
              <a:t> new &lt;&lt;</a:t>
            </a:r>
            <a:r>
              <a:rPr lang="pt-BR" b="1" dirty="0" err="1" smtClean="0"/>
              <a:t>nome_do_seu_projeto</a:t>
            </a:r>
            <a:r>
              <a:rPr lang="pt-BR" b="1" dirty="0" smtClean="0"/>
              <a:t>&gt;&gt; --no-</a:t>
            </a:r>
            <a:r>
              <a:rPr lang="pt-BR" b="1" dirty="0" err="1" smtClean="0"/>
              <a:t>standalone</a:t>
            </a:r>
            <a:endParaRPr lang="pt-BR" b="1" dirty="0" smtClean="0"/>
          </a:p>
          <a:p>
            <a:r>
              <a:rPr lang="pt-BR" dirty="0" smtClean="0"/>
              <a:t>Criando um projeto sem ter instalado no PC o angular CLI</a:t>
            </a:r>
          </a:p>
          <a:p>
            <a:pPr lvl="1"/>
            <a:r>
              <a:rPr lang="pt-BR" dirty="0" err="1"/>
              <a:t>n</a:t>
            </a:r>
            <a:r>
              <a:rPr lang="pt-BR" dirty="0" err="1" smtClean="0"/>
              <a:t>px</a:t>
            </a:r>
            <a:r>
              <a:rPr lang="pt-BR" dirty="0" smtClean="0"/>
              <a:t> @angular/</a:t>
            </a:r>
            <a:r>
              <a:rPr lang="pt-BR" dirty="0" err="1" smtClean="0"/>
              <a:t>cli</a:t>
            </a:r>
            <a:r>
              <a:rPr lang="pt-BR" dirty="0" smtClean="0"/>
              <a:t> new &lt;&lt;</a:t>
            </a:r>
            <a:r>
              <a:rPr lang="pt-BR" dirty="0" err="1" smtClean="0"/>
              <a:t>nome_do_seu_projeto</a:t>
            </a:r>
            <a:r>
              <a:rPr lang="pt-BR" dirty="0" smtClean="0"/>
              <a:t>&gt;&gt;</a:t>
            </a:r>
          </a:p>
          <a:p>
            <a:r>
              <a:rPr lang="pt-BR" dirty="0" smtClean="0"/>
              <a:t>Abrir pasta do projeto e executar</a:t>
            </a:r>
          </a:p>
          <a:p>
            <a:pPr lvl="1"/>
            <a:r>
              <a:rPr lang="pt-BR" dirty="0" err="1" smtClean="0"/>
              <a:t>cd</a:t>
            </a:r>
            <a:r>
              <a:rPr lang="pt-BR" dirty="0" smtClean="0"/>
              <a:t> &lt;&lt;</a:t>
            </a:r>
            <a:r>
              <a:rPr lang="pt-BR" dirty="0" err="1" smtClean="0"/>
              <a:t>nome_do_seu_projeto</a:t>
            </a:r>
            <a:r>
              <a:rPr lang="pt-BR" dirty="0" smtClean="0"/>
              <a:t>&gt;&gt; </a:t>
            </a:r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serve --open</a:t>
            </a:r>
          </a:p>
          <a:p>
            <a:r>
              <a:rPr lang="pt-BR" dirty="0" smtClean="0"/>
              <a:t>No navegador, abra http://localhost:4200/ para ver o novo aplicativo em execução.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07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Adicionando </a:t>
            </a:r>
            <a:r>
              <a:rPr lang="pt-BR" dirty="0" err="1" smtClean="0"/>
              <a:t>Bootstrap</a:t>
            </a:r>
            <a:r>
              <a:rPr lang="pt-BR" dirty="0" smtClean="0"/>
              <a:t> ao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Instalação </a:t>
            </a:r>
            <a:r>
              <a:rPr lang="pt-BR" dirty="0" err="1" smtClean="0"/>
              <a:t>bootstrap</a:t>
            </a:r>
            <a:endParaRPr lang="pt-BR" dirty="0" smtClean="0"/>
          </a:p>
          <a:p>
            <a:pPr lvl="1"/>
            <a:r>
              <a:rPr lang="pt-BR" dirty="0" err="1" smtClean="0"/>
              <a:t>npm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</a:t>
            </a:r>
            <a:r>
              <a:rPr lang="pt-BR" dirty="0" err="1" smtClean="0"/>
              <a:t>bootstrap</a:t>
            </a:r>
            <a:endParaRPr lang="pt-BR" dirty="0" smtClean="0"/>
          </a:p>
          <a:p>
            <a:r>
              <a:rPr lang="pt-BR" dirty="0" smtClean="0"/>
              <a:t>Componentes </a:t>
            </a:r>
            <a:r>
              <a:rPr lang="pt-BR" dirty="0" err="1" smtClean="0"/>
              <a:t>bootstrap</a:t>
            </a:r>
            <a:r>
              <a:rPr lang="pt-BR" dirty="0" smtClean="0"/>
              <a:t>/Angular </a:t>
            </a:r>
          </a:p>
          <a:p>
            <a:pPr lvl="1"/>
            <a:r>
              <a:rPr lang="pt-BR" dirty="0" err="1" smtClean="0"/>
              <a:t>ng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@</a:t>
            </a:r>
            <a:r>
              <a:rPr lang="pt-BR" dirty="0" err="1" smtClean="0"/>
              <a:t>ng-bootstrap</a:t>
            </a:r>
            <a:r>
              <a:rPr lang="pt-BR" dirty="0" smtClean="0"/>
              <a:t>/</a:t>
            </a:r>
            <a:r>
              <a:rPr lang="pt-BR" dirty="0" err="1" smtClean="0"/>
              <a:t>ng-bootstrap</a:t>
            </a:r>
            <a:endParaRPr lang="pt-BR" dirty="0" smtClean="0"/>
          </a:p>
          <a:p>
            <a:pPr lvl="1"/>
            <a:r>
              <a:rPr lang="pt-BR" dirty="0" smtClean="0"/>
              <a:t>Referencia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https://ng-bootstrap.github.io/#/</a:t>
            </a:r>
            <a:r>
              <a:rPr lang="pt-BR" dirty="0" smtClean="0">
                <a:hlinkClick r:id="rId2"/>
              </a:rPr>
              <a:t>home</a:t>
            </a:r>
            <a:r>
              <a:rPr lang="pt-BR" dirty="0"/>
              <a:t>  e </a:t>
            </a:r>
            <a:r>
              <a:rPr lang="pt-BR" dirty="0">
                <a:hlinkClick r:id="rId3"/>
              </a:rPr>
              <a:t>https://getbootstrap.com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</a:t>
            </a:r>
            <a:endParaRPr lang="pt-BR" dirty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94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https://angular.dev/</a:t>
            </a:r>
            <a:r>
              <a:rPr lang="pt-BR" dirty="0" smtClean="0"/>
              <a:t> </a:t>
            </a:r>
          </a:p>
          <a:p>
            <a:r>
              <a:rPr lang="pt-BR" dirty="0" smtClean="0">
                <a:hlinkClick r:id="rId3"/>
              </a:rPr>
              <a:t>https://nodejs.org/en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https://www.npmjs.com/package/@angular/cli?activeTab=versions</a:t>
            </a:r>
            <a:r>
              <a:rPr lang="pt-BR" dirty="0" smtClean="0"/>
              <a:t>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276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612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Angular</vt:lpstr>
      <vt:lpstr>O que é o Angular</vt:lpstr>
      <vt:lpstr>Single Page Applications (SPA)</vt:lpstr>
      <vt:lpstr>Sintaxe da linguagem de comando CLI</vt:lpstr>
      <vt:lpstr>Comando do angula CLI</vt:lpstr>
      <vt:lpstr>Instalação e criação de um novo projeto</vt:lpstr>
      <vt:lpstr>Instalação e criação de um novo projeto</vt:lpstr>
      <vt:lpstr>Adicionando Bootstrap ao projeto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EDSON MARTIN FEITOSA</dc:creator>
  <cp:lastModifiedBy>Edson Martin Feitosa</cp:lastModifiedBy>
  <cp:revision>11</cp:revision>
  <dcterms:created xsi:type="dcterms:W3CDTF">2024-09-10T12:51:28Z</dcterms:created>
  <dcterms:modified xsi:type="dcterms:W3CDTF">2024-10-04T11:29:43Z</dcterms:modified>
</cp:coreProperties>
</file>