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21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07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5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3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25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23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93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10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EE71-6D52-41FB-855B-FF5CE0973C6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23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Angular </a:t>
            </a:r>
            <a:r>
              <a:rPr lang="pt-BR" smtClean="0"/>
              <a:t>– </a:t>
            </a:r>
            <a:r>
              <a:rPr lang="pt-BR" smtClean="0"/>
              <a:t>Componente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96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projeto Angular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  <a:p>
            <a:r>
              <a:rPr lang="pt-BR" dirty="0"/>
              <a:t>Componentes</a:t>
            </a:r>
          </a:p>
          <a:p>
            <a:pPr lvl="1"/>
            <a:r>
              <a:rPr lang="pt-BR" dirty="0" err="1"/>
              <a:t>Templates</a:t>
            </a:r>
            <a:endParaRPr lang="pt-BR" dirty="0"/>
          </a:p>
          <a:p>
            <a:pPr lvl="1"/>
            <a:r>
              <a:rPr lang="pt-BR" dirty="0" err="1"/>
              <a:t>Metadata</a:t>
            </a:r>
            <a:endParaRPr lang="pt-BR" dirty="0"/>
          </a:p>
          <a:p>
            <a:pPr lvl="1"/>
            <a:r>
              <a:rPr lang="pt-BR" dirty="0"/>
              <a:t>Data </a:t>
            </a:r>
            <a:r>
              <a:rPr lang="pt-BR" dirty="0" err="1"/>
              <a:t>binding</a:t>
            </a:r>
            <a:endParaRPr lang="pt-BR" dirty="0"/>
          </a:p>
          <a:p>
            <a:pPr lvl="1"/>
            <a:r>
              <a:rPr lang="pt-BR" dirty="0"/>
              <a:t>Diretivas</a:t>
            </a:r>
          </a:p>
          <a:p>
            <a:r>
              <a:rPr lang="pt-BR" dirty="0"/>
              <a:t>Serviços</a:t>
            </a:r>
          </a:p>
          <a:p>
            <a:r>
              <a:rPr lang="pt-BR" dirty="0"/>
              <a:t>Injeção de dependências</a:t>
            </a:r>
          </a:p>
          <a:p>
            <a:endParaRPr lang="pt-BR" dirty="0"/>
          </a:p>
        </p:txBody>
      </p:sp>
      <p:pic>
        <p:nvPicPr>
          <p:cNvPr id="1026" name="Picture 2" descr="Building blocks Angula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02164"/>
            <a:ext cx="5181600" cy="239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componente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Conceitos de componente</a:t>
            </a:r>
          </a:p>
          <a:p>
            <a:r>
              <a:rPr lang="pt-BR" dirty="0" smtClean="0"/>
              <a:t>Como criar componentes</a:t>
            </a:r>
          </a:p>
          <a:p>
            <a:r>
              <a:rPr lang="pt-BR" dirty="0" smtClean="0"/>
              <a:t>Como declarar componentes em módulos</a:t>
            </a:r>
          </a:p>
          <a:p>
            <a:r>
              <a:rPr lang="pt-BR" dirty="0" smtClean="0"/>
              <a:t>Problema na duplicação de componentes</a:t>
            </a:r>
          </a:p>
          <a:p>
            <a:r>
              <a:rPr lang="pt-BR" dirty="0" smtClean="0"/>
              <a:t>Como criar componentes filhos</a:t>
            </a:r>
          </a:p>
          <a:p>
            <a:r>
              <a:rPr lang="pt-BR" dirty="0" smtClean="0"/>
              <a:t>Como referenciar componentes de outros módulos (externos)</a:t>
            </a:r>
          </a:p>
          <a:p>
            <a:r>
              <a:rPr lang="pt-BR" dirty="0" smtClean="0"/>
              <a:t>Como utilizar a interpolação para acessar as propriedades da classe do componente</a:t>
            </a:r>
          </a:p>
          <a:p>
            <a:r>
              <a:rPr lang="pt-BR" dirty="0" smtClean="0"/>
              <a:t>Estratégias de estilização de componentes</a:t>
            </a:r>
          </a:p>
          <a:p>
            <a:pPr lvl="1"/>
            <a:r>
              <a:rPr lang="pt-BR" dirty="0" smtClean="0"/>
              <a:t>Configuração de </a:t>
            </a:r>
            <a:r>
              <a:rPr lang="pt-BR" dirty="0" err="1" smtClean="0"/>
              <a:t>Inline</a:t>
            </a:r>
            <a:r>
              <a:rPr lang="pt-BR" dirty="0" smtClean="0"/>
              <a:t> </a:t>
            </a:r>
            <a:r>
              <a:rPr lang="pt-BR" dirty="0" err="1" smtClean="0"/>
              <a:t>Template</a:t>
            </a:r>
            <a:r>
              <a:rPr lang="pt-BR" dirty="0" smtClean="0"/>
              <a:t> e </a:t>
            </a:r>
            <a:r>
              <a:rPr lang="pt-BR" dirty="0" err="1" smtClean="0"/>
              <a:t>Inline</a:t>
            </a:r>
            <a:r>
              <a:rPr lang="pt-BR" dirty="0" smtClean="0"/>
              <a:t> CSS</a:t>
            </a:r>
          </a:p>
          <a:p>
            <a:pPr lvl="1"/>
            <a:r>
              <a:rPr lang="pt-BR" dirty="0" smtClean="0"/>
              <a:t>::</a:t>
            </a:r>
            <a:r>
              <a:rPr lang="pt-BR" dirty="0" err="1" smtClean="0"/>
              <a:t>ng-deep</a:t>
            </a:r>
            <a:endParaRPr lang="pt-BR" dirty="0" smtClean="0"/>
          </a:p>
          <a:p>
            <a:pPr lvl="1"/>
            <a:r>
              <a:rPr lang="pt-BR" dirty="0" smtClean="0"/>
              <a:t>:host</a:t>
            </a:r>
          </a:p>
          <a:p>
            <a:r>
              <a:rPr lang="pt-BR" dirty="0" smtClean="0"/>
              <a:t>View </a:t>
            </a:r>
            <a:r>
              <a:rPr lang="pt-BR" dirty="0" err="1" smtClean="0"/>
              <a:t>Encapsulation</a:t>
            </a:r>
            <a:endParaRPr lang="pt-BR" dirty="0" smtClean="0"/>
          </a:p>
          <a:p>
            <a:pPr lvl="1"/>
            <a:r>
              <a:rPr lang="pt-BR" dirty="0" err="1" smtClean="0"/>
              <a:t>None</a:t>
            </a:r>
            <a:endParaRPr lang="pt-BR" dirty="0" smtClean="0"/>
          </a:p>
          <a:p>
            <a:pPr lvl="1"/>
            <a:r>
              <a:rPr lang="pt-BR" dirty="0" err="1" smtClean="0"/>
              <a:t>Emulated</a:t>
            </a:r>
            <a:endParaRPr lang="pt-BR" dirty="0" smtClean="0"/>
          </a:p>
          <a:p>
            <a:pPr lvl="1"/>
            <a:r>
              <a:rPr lang="pt-BR" dirty="0" err="1" smtClean="0"/>
              <a:t>ShadowDOM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80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componentes são os blocos de construção de IU mais básicos de um aplicativo Angular. </a:t>
            </a:r>
            <a:r>
              <a:rPr lang="pt-BR" b="1" dirty="0" smtClean="0"/>
              <a:t>Um </a:t>
            </a:r>
            <a:r>
              <a:rPr lang="pt-BR" b="1" dirty="0"/>
              <a:t>aplicativo Angular contém uma árvore de </a:t>
            </a:r>
            <a:r>
              <a:rPr lang="pt-BR" b="1" dirty="0" smtClean="0"/>
              <a:t>componentes, na qual esses encapsulam comportamentos e regras</a:t>
            </a:r>
            <a:r>
              <a:rPr lang="pt-BR" dirty="0" smtClean="0"/>
              <a:t>. </a:t>
            </a:r>
            <a:endParaRPr lang="pt-BR" dirty="0"/>
          </a:p>
          <a:p>
            <a:r>
              <a:rPr lang="pt-BR" b="1" dirty="0" smtClean="0"/>
              <a:t>Um </a:t>
            </a:r>
            <a:r>
              <a:rPr lang="pt-BR" b="1" dirty="0"/>
              <a:t>componente deve pertencer a um </a:t>
            </a:r>
            <a:r>
              <a:rPr lang="pt-BR" b="1" dirty="0" smtClean="0"/>
              <a:t>Módulo para </a:t>
            </a:r>
            <a:r>
              <a:rPr lang="pt-BR" b="1" dirty="0"/>
              <a:t>que esteja disponível para outro componente ou aplicativo</a:t>
            </a:r>
            <a:r>
              <a:rPr lang="pt-BR" dirty="0"/>
              <a:t>. Para torná-lo membro de um </a:t>
            </a:r>
            <a:r>
              <a:rPr lang="pt-BR" dirty="0" err="1"/>
              <a:t>NgModule</a:t>
            </a:r>
            <a:r>
              <a:rPr lang="pt-BR" dirty="0"/>
              <a:t>, liste-o no </a:t>
            </a:r>
            <a:r>
              <a:rPr lang="pt-BR" dirty="0" smtClean="0"/>
              <a:t>campo </a:t>
            </a:r>
            <a:r>
              <a:rPr lang="pt-BR" dirty="0" err="1" smtClean="0"/>
              <a:t>declarations</a:t>
            </a:r>
            <a:r>
              <a:rPr lang="pt-BR" dirty="0" smtClean="0"/>
              <a:t>.</a:t>
            </a:r>
          </a:p>
          <a:p>
            <a:r>
              <a:rPr lang="pt-BR" dirty="0"/>
              <a:t>Um componente é composto de 3 itens:</a:t>
            </a:r>
          </a:p>
          <a:p>
            <a:pPr lvl="1"/>
            <a:r>
              <a:rPr lang="pt-BR" dirty="0" err="1"/>
              <a:t>Template</a:t>
            </a:r>
            <a:r>
              <a:rPr lang="pt-BR" dirty="0"/>
              <a:t> HTML</a:t>
            </a:r>
          </a:p>
          <a:p>
            <a:pPr lvl="1"/>
            <a:r>
              <a:rPr lang="pt-BR" dirty="0"/>
              <a:t>CSS</a:t>
            </a:r>
          </a:p>
          <a:p>
            <a:pPr lvl="1"/>
            <a:r>
              <a:rPr lang="pt-BR" dirty="0"/>
              <a:t>Uma classe que gerencia as propriedades e comportamentos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componente:</a:t>
            </a:r>
          </a:p>
          <a:p>
            <a:pPr lvl="1"/>
            <a:r>
              <a:rPr lang="pt-BR" dirty="0" smtClean="0"/>
              <a:t>Barra de tarefas com menus de navegação</a:t>
            </a:r>
          </a:p>
          <a:p>
            <a:pPr lvl="1"/>
            <a:r>
              <a:rPr lang="pt-BR" dirty="0" smtClean="0"/>
              <a:t>Listagem de dados com paginação, utilizado em todas as pesquisas do sistema</a:t>
            </a:r>
          </a:p>
          <a:p>
            <a:pPr lvl="1"/>
            <a:r>
              <a:rPr lang="pt-BR" dirty="0" smtClean="0"/>
              <a:t>Entrada de texto com máscara e validações (telefone, CPF, CEP)</a:t>
            </a:r>
          </a:p>
          <a:p>
            <a:pPr lvl="1"/>
            <a:r>
              <a:rPr lang="pt-BR" dirty="0" smtClean="0"/>
              <a:t>Tela: Listagem de usuário, cadastro de usuário...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4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pic>
        <p:nvPicPr>
          <p:cNvPr id="3074" name="Picture 2" descr="Tela CadastroUsuarioComponent dividida em componen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98" y="1825625"/>
            <a:ext cx="87368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um componente: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</a:t>
            </a:r>
            <a:r>
              <a:rPr lang="pt-BR" b="1" dirty="0" err="1" smtClean="0"/>
              <a:t>g</a:t>
            </a:r>
            <a:r>
              <a:rPr lang="pt-BR" dirty="0" err="1" smtClean="0"/>
              <a:t>enerate</a:t>
            </a:r>
            <a:r>
              <a:rPr lang="pt-BR" dirty="0" smtClean="0"/>
              <a:t> </a:t>
            </a:r>
            <a:r>
              <a:rPr lang="pt-BR" b="1" dirty="0" err="1" smtClean="0"/>
              <a:t>c</a:t>
            </a:r>
            <a:r>
              <a:rPr lang="pt-BR" dirty="0" err="1" smtClean="0"/>
              <a:t>omponent</a:t>
            </a:r>
            <a:r>
              <a:rPr lang="pt-BR" dirty="0" smtClean="0"/>
              <a:t> </a:t>
            </a:r>
            <a:r>
              <a:rPr lang="pt-BR" dirty="0" err="1" smtClean="0"/>
              <a:t>NomeComponente</a:t>
            </a:r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</a:t>
            </a:r>
            <a:r>
              <a:rPr lang="pt-BR" dirty="0"/>
              <a:t>g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MenuSuperior</a:t>
            </a:r>
            <a:endParaRPr lang="pt-BR" dirty="0" smtClean="0"/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g c </a:t>
            </a:r>
            <a:r>
              <a:rPr lang="pt-BR" dirty="0" err="1" smtClean="0"/>
              <a:t>Rodape</a:t>
            </a:r>
            <a:endParaRPr lang="pt-BR" dirty="0" smtClean="0"/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g c Calculadora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243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Angular – Componente</vt:lpstr>
      <vt:lpstr>Elementos de um projeto Angular</vt:lpstr>
      <vt:lpstr>Conceitos de componente</vt:lpstr>
      <vt:lpstr>Componentes</vt:lpstr>
      <vt:lpstr>Componentes</vt:lpstr>
      <vt:lpstr>Componentes</vt:lpstr>
      <vt:lpstr>Componentes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- Componente</dc:title>
  <dc:creator>EDSON MARTIN FEITOSA</dc:creator>
  <cp:lastModifiedBy>Edson Martin Feitosa</cp:lastModifiedBy>
  <cp:revision>9</cp:revision>
  <dcterms:created xsi:type="dcterms:W3CDTF">2024-09-10T14:08:40Z</dcterms:created>
  <dcterms:modified xsi:type="dcterms:W3CDTF">2024-10-04T18:05:12Z</dcterms:modified>
</cp:coreProperties>
</file>