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8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96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5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43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71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9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5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32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377E-73F4-4229-A952-3618A53C3C66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835A-A70C-44A2-AD79-92B5934EFC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7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 - Módulos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46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módulo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No Angular, um módulo é uma forma de organizar o código da aplicação em blocos lógicos reutilizáveis e gerenciáveis. </a:t>
            </a:r>
            <a:r>
              <a:rPr lang="pt-BR" b="1" dirty="0" smtClean="0"/>
              <a:t>Um módulo agrupa componentes, diretivas, serviços e outros recursos </a:t>
            </a:r>
            <a:r>
              <a:rPr lang="pt-BR" dirty="0" smtClean="0"/>
              <a:t>de maneira coerente, permitindo que o código seja estruturado de forma modular e escalável.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módulo raiz de uma aplicação Angular é o </a:t>
            </a:r>
            <a:r>
              <a:rPr lang="pt-BR" dirty="0" err="1" smtClean="0"/>
              <a:t>AppModule</a:t>
            </a:r>
            <a:r>
              <a:rPr lang="pt-BR" dirty="0" smtClean="0"/>
              <a:t> (</a:t>
            </a:r>
            <a:r>
              <a:rPr lang="pt-BR" dirty="0" err="1" smtClean="0"/>
              <a:t>app.module.ts</a:t>
            </a:r>
            <a:r>
              <a:rPr lang="pt-BR" dirty="0" smtClean="0"/>
              <a:t>), mas uma aplicação pode ser composta de muitos outros módulos. Cada módulo ajuda a organizar o aplicativo e torna mais fácil a divisão de responsabilidades, manutenção e escalabilidade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um módulo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pt-BR" dirty="0" smtClean="0"/>
              <a:t>Um módulo no Angular é uma classe que é decorada com o decorador @</a:t>
            </a:r>
            <a:r>
              <a:rPr lang="pt-BR" dirty="0" err="1" smtClean="0"/>
              <a:t>NgModule</a:t>
            </a:r>
            <a:r>
              <a:rPr lang="pt-BR" dirty="0" smtClean="0"/>
              <a:t>, e essa classe contém </a:t>
            </a:r>
            <a:r>
              <a:rPr lang="pt-BR" dirty="0" err="1" smtClean="0"/>
              <a:t>metadados</a:t>
            </a:r>
            <a:r>
              <a:rPr lang="pt-BR" dirty="0" smtClean="0"/>
              <a:t> que definem como os componentes, diretivas, serviços e outros artefatos são organizados dentro do módulo.</a:t>
            </a:r>
          </a:p>
          <a:p>
            <a:endParaRPr lang="pt-BR" dirty="0" smtClean="0"/>
          </a:p>
          <a:p>
            <a:r>
              <a:rPr lang="pt-BR" dirty="0" smtClean="0"/>
              <a:t>Estrutura básica de um módulo: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921539"/>
            <a:ext cx="5264171" cy="39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5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de um módulo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 err="1" smtClean="0"/>
              <a:t>declarations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Aqui são declarados os componentes, diretivas e </a:t>
            </a:r>
            <a:r>
              <a:rPr lang="pt-BR" dirty="0" err="1" smtClean="0"/>
              <a:t>pipes</a:t>
            </a:r>
            <a:r>
              <a:rPr lang="pt-BR" dirty="0" smtClean="0"/>
              <a:t> que pertencem a esse módulo. Esses artefatos são visíveis e utilizáveis apenas dentro do módulo em que foram declarados, a menos que sejam exportados.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err="1" smtClean="0"/>
              <a:t>imports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Lista os módulos que são necessários para o funcionamento do módulo atual. Por exemplo, o </a:t>
            </a:r>
            <a:r>
              <a:rPr lang="pt-BR" dirty="0" err="1" smtClean="0"/>
              <a:t>BrowserModule</a:t>
            </a:r>
            <a:r>
              <a:rPr lang="pt-BR" dirty="0" smtClean="0"/>
              <a:t> é necessário para qualquer aplicação Angular rodando em um navegador, e o </a:t>
            </a:r>
            <a:r>
              <a:rPr lang="pt-BR" dirty="0" err="1" smtClean="0"/>
              <a:t>CommonModule</a:t>
            </a:r>
            <a:r>
              <a:rPr lang="pt-BR" dirty="0" smtClean="0"/>
              <a:t> é geralmente usado para diretivas e </a:t>
            </a:r>
            <a:r>
              <a:rPr lang="pt-BR" dirty="0" err="1" smtClean="0"/>
              <a:t>pipes</a:t>
            </a:r>
            <a:r>
              <a:rPr lang="pt-BR" dirty="0" smtClean="0"/>
              <a:t> básicos como </a:t>
            </a:r>
            <a:r>
              <a:rPr lang="pt-BR" dirty="0" err="1" smtClean="0"/>
              <a:t>ngIf</a:t>
            </a:r>
            <a:r>
              <a:rPr lang="pt-BR" dirty="0" smtClean="0"/>
              <a:t> e </a:t>
            </a:r>
            <a:r>
              <a:rPr lang="pt-BR" dirty="0" err="1" smtClean="0"/>
              <a:t>ngFor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err="1" smtClean="0"/>
              <a:t>providers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Aqui são registrados os serviços que podem ser injetados nos componentes do módulo. Eles podem ser definidos aqui ou diretamente nos serviços (usando </a:t>
            </a:r>
            <a:r>
              <a:rPr lang="pt-BR" dirty="0" err="1" smtClean="0"/>
              <a:t>providedIn</a:t>
            </a:r>
            <a:r>
              <a:rPr lang="pt-BR" dirty="0" smtClean="0"/>
              <a:t>: 'root').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err="1" smtClean="0"/>
              <a:t>bootstrap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Esse campo é específico do módulo raiz e indica qual componente deve ser carregado inicialmente ao iniciar a aplicação (geralmente o </a:t>
            </a:r>
            <a:r>
              <a:rPr lang="pt-BR" dirty="0" err="1" smtClean="0"/>
              <a:t>AppComponent</a:t>
            </a:r>
            <a:r>
              <a:rPr lang="pt-BR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err="1" smtClean="0"/>
              <a:t>exports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Se você quiser que alguns componentes, diretivas ou </a:t>
            </a:r>
            <a:r>
              <a:rPr lang="pt-BR" dirty="0" err="1" smtClean="0"/>
              <a:t>pipes</a:t>
            </a:r>
            <a:r>
              <a:rPr lang="pt-BR" dirty="0" smtClean="0"/>
              <a:t> do módulo estejam disponíveis para uso em outros módulos, você precisa exportá-los aqui.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12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um módulo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para criar um módulo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&lt;&lt;</a:t>
            </a:r>
            <a:r>
              <a:rPr lang="pt-BR" dirty="0" err="1" smtClean="0"/>
              <a:t>nomeModulo</a:t>
            </a:r>
            <a:r>
              <a:rPr lang="pt-BR" dirty="0" smtClean="0"/>
              <a:t>&gt;&gt; ou </a:t>
            </a:r>
            <a:r>
              <a:rPr lang="pt-BR" dirty="0" err="1" smtClean="0"/>
              <a:t>ng</a:t>
            </a:r>
            <a:r>
              <a:rPr lang="pt-BR" dirty="0" smtClean="0"/>
              <a:t> g m &lt;&lt;</a:t>
            </a:r>
            <a:r>
              <a:rPr lang="pt-BR" dirty="0" err="1" smtClean="0"/>
              <a:t>nomeModulo</a:t>
            </a:r>
            <a:r>
              <a:rPr lang="pt-BR" dirty="0" smtClean="0"/>
              <a:t>&gt;&gt;</a:t>
            </a:r>
          </a:p>
          <a:p>
            <a:endParaRPr lang="pt-BR" dirty="0"/>
          </a:p>
          <a:p>
            <a:r>
              <a:rPr lang="pt-BR" dirty="0" smtClean="0"/>
              <a:t>Todo componente criado aponta para o módulo mais próximo, para definir em qual módulo o componente deve ser criado usa-se o comando:</a:t>
            </a:r>
            <a:endParaRPr lang="pt-BR" dirty="0"/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 smtClean="0"/>
              <a:t> &lt;&lt;</a:t>
            </a:r>
            <a:r>
              <a:rPr lang="pt-BR" dirty="0" err="1" smtClean="0"/>
              <a:t>nomeComponente</a:t>
            </a:r>
            <a:r>
              <a:rPr lang="pt-BR" dirty="0" smtClean="0"/>
              <a:t>&gt;&gt; --module &lt;&lt;</a:t>
            </a:r>
            <a:r>
              <a:rPr lang="pt-BR" dirty="0" err="1" smtClean="0"/>
              <a:t>nomeMódulo</a:t>
            </a:r>
            <a:r>
              <a:rPr lang="pt-BR" dirty="0" smtClean="0"/>
              <a:t>&gt;&gt;</a:t>
            </a:r>
          </a:p>
          <a:p>
            <a:pPr lvl="1"/>
            <a:endParaRPr lang="pt-BR" dirty="0"/>
          </a:p>
          <a:p>
            <a:r>
              <a:rPr lang="pt-BR" dirty="0" smtClean="0"/>
              <a:t>Para criar um módulo com </a:t>
            </a:r>
            <a:r>
              <a:rPr lang="pt-BR" dirty="0" err="1" smtClean="0"/>
              <a:t>rounting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m &lt;&lt;</a:t>
            </a:r>
            <a:r>
              <a:rPr lang="pt-BR" dirty="0" err="1" smtClean="0"/>
              <a:t>nomeModulo</a:t>
            </a:r>
            <a:r>
              <a:rPr lang="pt-BR" dirty="0" smtClean="0"/>
              <a:t>&gt;&gt; --</a:t>
            </a:r>
            <a:r>
              <a:rPr lang="pt-BR" dirty="0" err="1" smtClean="0"/>
              <a:t>routing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691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Angular - Módulos</vt:lpstr>
      <vt:lpstr>O que é um módulo</vt:lpstr>
      <vt:lpstr>Como funciona um módulo</vt:lpstr>
      <vt:lpstr>Partes de um módulo</vt:lpstr>
      <vt:lpstr>Como criar um módulo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- Módulos</dc:title>
  <dc:creator>Edson Martin Feitosa</dc:creator>
  <cp:lastModifiedBy>Edson Martin Feitosa</cp:lastModifiedBy>
  <cp:revision>7</cp:revision>
  <dcterms:created xsi:type="dcterms:W3CDTF">2024-10-04T18:14:20Z</dcterms:created>
  <dcterms:modified xsi:type="dcterms:W3CDTF">2024-10-08T15:21:08Z</dcterms:modified>
</cp:coreProperties>
</file>