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70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6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520A-A01D-443E-8AD6-C5AAAB0D01B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68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Usando </a:t>
            </a:r>
            <a:r>
              <a:rPr lang="pt-BR" dirty="0" err="1"/>
              <a:t>ngModel</a:t>
            </a:r>
            <a:r>
              <a:rPr lang="pt-BR" dirty="0"/>
              <a:t> em um controle </a:t>
            </a:r>
            <a:r>
              <a:rPr lang="pt-BR" dirty="0" smtClean="0"/>
              <a:t>autônomo</a:t>
            </a:r>
            <a:endParaRPr lang="pt-BR" dirty="0"/>
          </a:p>
          <a:p>
            <a:pPr marL="457200" lvl="1" indent="0">
              <a:buNone/>
            </a:pPr>
            <a:r>
              <a:rPr lang="pt-BR" sz="2000" dirty="0"/>
              <a:t>&lt;input [(</a:t>
            </a:r>
            <a:r>
              <a:rPr lang="pt-BR" sz="2000" dirty="0" err="1"/>
              <a:t>ngModel</a:t>
            </a:r>
            <a:r>
              <a:rPr lang="pt-BR" sz="2000" dirty="0"/>
              <a:t>)]="</a:t>
            </a:r>
            <a:r>
              <a:rPr lang="pt-BR" sz="2000" dirty="0" err="1"/>
              <a:t>name</a:t>
            </a:r>
            <a:r>
              <a:rPr lang="pt-BR" sz="2000" dirty="0"/>
              <a:t>" #</a:t>
            </a:r>
            <a:r>
              <a:rPr lang="pt-BR" sz="2000" dirty="0" err="1"/>
              <a:t>ctrl</a:t>
            </a:r>
            <a:r>
              <a:rPr lang="pt-BR" sz="2000" dirty="0"/>
              <a:t>="</a:t>
            </a:r>
            <a:r>
              <a:rPr lang="pt-BR" sz="2000" dirty="0" err="1"/>
              <a:t>ngModel</a:t>
            </a:r>
            <a:r>
              <a:rPr lang="pt-BR" sz="2000" dirty="0"/>
              <a:t>" </a:t>
            </a:r>
            <a:r>
              <a:rPr lang="pt-BR" sz="2000" dirty="0" err="1"/>
              <a:t>required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    &lt;p&gt;</a:t>
            </a:r>
            <a:r>
              <a:rPr lang="pt-BR" sz="2000" dirty="0" err="1"/>
              <a:t>Value</a:t>
            </a:r>
            <a:r>
              <a:rPr lang="pt-BR" sz="2000" dirty="0"/>
              <a:t>: {{ </a:t>
            </a:r>
            <a:r>
              <a:rPr lang="pt-BR" sz="2000" dirty="0" err="1"/>
              <a:t>name</a:t>
            </a:r>
            <a:r>
              <a:rPr lang="pt-BR" sz="2000" dirty="0"/>
              <a:t> }}&lt;/p&gt;</a:t>
            </a:r>
          </a:p>
          <a:p>
            <a:pPr marL="457200" lvl="1" indent="0">
              <a:buNone/>
            </a:pPr>
            <a:r>
              <a:rPr lang="pt-BR" sz="2000" dirty="0"/>
              <a:t>    &lt;p&gt;</a:t>
            </a:r>
            <a:r>
              <a:rPr lang="pt-BR" sz="2000" dirty="0" err="1"/>
              <a:t>Valid</a:t>
            </a:r>
            <a:r>
              <a:rPr lang="pt-BR" sz="2000" dirty="0"/>
              <a:t>: {{ </a:t>
            </a:r>
            <a:r>
              <a:rPr lang="pt-BR" sz="2000" dirty="0" err="1"/>
              <a:t>ctrl.valid</a:t>
            </a:r>
            <a:r>
              <a:rPr lang="pt-BR" sz="2000" dirty="0"/>
              <a:t> }}&lt;/p&gt;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    &lt;</a:t>
            </a:r>
            <a:r>
              <a:rPr lang="pt-BR" sz="2000" dirty="0" err="1"/>
              <a:t>button</a:t>
            </a:r>
            <a:r>
              <a:rPr lang="pt-BR" sz="2000" dirty="0"/>
              <a:t> (click)="</a:t>
            </a:r>
            <a:r>
              <a:rPr lang="pt-BR" sz="2000" dirty="0" err="1"/>
              <a:t>setValue</a:t>
            </a:r>
            <a:r>
              <a:rPr lang="pt-BR" sz="2000" dirty="0"/>
              <a:t>()"&gt;Set </a:t>
            </a:r>
            <a:r>
              <a:rPr lang="pt-BR" sz="2000" dirty="0" err="1"/>
              <a:t>value</a:t>
            </a:r>
            <a:r>
              <a:rPr lang="pt-BR" sz="2000" dirty="0"/>
              <a:t>&lt;/</a:t>
            </a:r>
            <a:r>
              <a:rPr lang="pt-BR" sz="2000" dirty="0" err="1"/>
              <a:t>button</a:t>
            </a:r>
            <a:r>
              <a:rPr lang="pt-BR" sz="2000" dirty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SimpleNgModelComp</a:t>
            </a:r>
            <a:r>
              <a:rPr lang="pt-BR" dirty="0"/>
              <a:t> {</a:t>
            </a:r>
          </a:p>
          <a:p>
            <a:pPr marL="457200" lvl="1" indent="0">
              <a:buNone/>
            </a:pPr>
            <a:r>
              <a:rPr lang="pt-BR" dirty="0"/>
              <a:t> 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'';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  </a:t>
            </a:r>
            <a:r>
              <a:rPr lang="pt-BR" dirty="0" err="1"/>
              <a:t>setValue</a:t>
            </a:r>
            <a:r>
              <a:rPr lang="pt-BR" dirty="0"/>
              <a:t>() {</a:t>
            </a:r>
          </a:p>
          <a:p>
            <a:pPr marL="457200" lvl="1" indent="0">
              <a:buNone/>
            </a:pPr>
            <a:r>
              <a:rPr lang="pt-BR" dirty="0"/>
              <a:t>    this.name = 'Nancy';</a:t>
            </a:r>
          </a:p>
          <a:p>
            <a:pPr marL="457200" lvl="1" indent="0">
              <a:buNone/>
            </a:pPr>
            <a:r>
              <a:rPr lang="pt-BR" dirty="0"/>
              <a:t>  }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81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NgModel</a:t>
            </a:r>
            <a:r>
              <a:rPr lang="pt-BR" dirty="0" smtClean="0"/>
              <a:t> com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Ao usar 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 smtClean="0"/>
              <a:t>ngModel</a:t>
            </a:r>
            <a:r>
              <a:rPr lang="pt-BR" dirty="0" smtClean="0"/>
              <a:t> dentro </a:t>
            </a: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&gt;, você também precisará fornecer um </a:t>
            </a:r>
            <a:r>
              <a:rPr lang="pt-BR" dirty="0" smtClean="0"/>
              <a:t>atributo </a:t>
            </a:r>
            <a:r>
              <a:rPr lang="pt-BR" dirty="0" err="1"/>
              <a:t>name</a:t>
            </a:r>
            <a:r>
              <a:rPr lang="pt-BR" dirty="0" smtClean="0"/>
              <a:t> </a:t>
            </a:r>
            <a:r>
              <a:rPr lang="pt-BR" dirty="0"/>
              <a:t>para que o controle possa ser registrado com o formulário pai com esse nome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No contexto de um formulário pai, geralmente é desnecessário incluir a associação unidirecional ou bidirecional, pois o formulário pai sincroniza o valor para você. Você acessa suas propriedades exportando-as para uma variável de modelo local usando </a:t>
            </a:r>
            <a:r>
              <a:rPr lang="pt-BR" dirty="0" err="1" smtClean="0"/>
              <a:t>ngForm</a:t>
            </a:r>
            <a:r>
              <a:rPr lang="pt-BR" dirty="0" smtClean="0"/>
              <a:t> como </a:t>
            </a:r>
            <a:r>
              <a:rPr lang="pt-BR" dirty="0"/>
              <a:t>( ). Use a </a:t>
            </a:r>
            <a:r>
              <a:rPr lang="pt-BR" dirty="0" smtClean="0"/>
              <a:t>variável #f</a:t>
            </a:r>
            <a:r>
              <a:rPr lang="pt-BR" dirty="0"/>
              <a:t>="</a:t>
            </a:r>
            <a:r>
              <a:rPr lang="pt-BR" dirty="0" err="1"/>
              <a:t>ngForm</a:t>
            </a:r>
            <a:r>
              <a:rPr lang="pt-BR" dirty="0"/>
              <a:t>" </a:t>
            </a:r>
            <a:r>
              <a:rPr lang="pt-BR" dirty="0" smtClean="0"/>
              <a:t>quando </a:t>
            </a:r>
            <a:r>
              <a:rPr lang="pt-BR" dirty="0"/>
              <a:t>necessário </a:t>
            </a:r>
            <a:r>
              <a:rPr lang="pt-BR" dirty="0" smtClean="0"/>
              <a:t>o envio </a:t>
            </a:r>
            <a:r>
              <a:rPr lang="pt-BR" dirty="0"/>
              <a:t>do </a:t>
            </a:r>
            <a:r>
              <a:rPr lang="pt-BR" dirty="0" smtClean="0"/>
              <a:t>formulário.</a:t>
            </a:r>
          </a:p>
          <a:p>
            <a:r>
              <a:rPr lang="pt-BR" dirty="0" smtClean="0"/>
              <a:t>Se você precisar preencher os valores iniciais em seu formulário, usar uma associação unidirecional para </a:t>
            </a:r>
            <a:r>
              <a:rPr lang="pt-BR" dirty="0" err="1" smtClean="0"/>
              <a:t>ngModel</a:t>
            </a:r>
            <a:r>
              <a:rPr lang="pt-BR" dirty="0" smtClean="0"/>
              <a:t> tende a ser suficiente, desde que você use o valor do formulário exportado em vez do valor do modelo de domínio no envio.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92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NgModel</a:t>
            </a:r>
            <a:r>
              <a:rPr lang="pt-BR" dirty="0"/>
              <a:t> com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#f="</a:t>
            </a:r>
            <a:r>
              <a:rPr lang="pt-BR" dirty="0" err="1"/>
              <a:t>ngForm</a:t>
            </a:r>
            <a:r>
              <a:rPr lang="pt-BR" dirty="0"/>
              <a:t>" (</a:t>
            </a:r>
            <a:r>
              <a:rPr lang="pt-BR" dirty="0" err="1"/>
              <a:t>ngSubmit</a:t>
            </a:r>
            <a:r>
              <a:rPr lang="pt-BR" dirty="0"/>
              <a:t>)="</a:t>
            </a:r>
            <a:r>
              <a:rPr lang="pt-BR" dirty="0" err="1"/>
              <a:t>onSubmit</a:t>
            </a:r>
            <a:r>
              <a:rPr lang="pt-BR" dirty="0"/>
              <a:t>(f)" </a:t>
            </a:r>
            <a:r>
              <a:rPr lang="pt-BR" dirty="0" err="1"/>
              <a:t>novalidate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&lt;input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first</a:t>
            </a:r>
            <a:r>
              <a:rPr lang="pt-BR" dirty="0"/>
              <a:t>" </a:t>
            </a:r>
            <a:r>
              <a:rPr lang="pt-BR" dirty="0" err="1"/>
              <a:t>ngModel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#</a:t>
            </a:r>
            <a:r>
              <a:rPr lang="pt-BR" dirty="0" err="1"/>
              <a:t>first</a:t>
            </a:r>
            <a:r>
              <a:rPr lang="pt-BR" dirty="0"/>
              <a:t>="</a:t>
            </a:r>
            <a:r>
              <a:rPr lang="pt-BR" dirty="0" err="1"/>
              <a:t>ngModel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  &lt;input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last</a:t>
            </a:r>
            <a:r>
              <a:rPr lang="pt-BR" dirty="0"/>
              <a:t>" </a:t>
            </a:r>
            <a:r>
              <a:rPr lang="pt-BR" dirty="0" err="1"/>
              <a:t>ngModel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button</a:t>
            </a:r>
            <a:r>
              <a:rPr lang="pt-BR" dirty="0"/>
              <a:t>&gt;</a:t>
            </a:r>
            <a:r>
              <a:rPr lang="pt-BR" dirty="0" err="1"/>
              <a:t>Submit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: {{ </a:t>
            </a:r>
            <a:r>
              <a:rPr lang="pt-BR" dirty="0" err="1"/>
              <a:t>first.value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valid</a:t>
            </a:r>
            <a:r>
              <a:rPr lang="pt-BR" dirty="0"/>
              <a:t>: {{ </a:t>
            </a:r>
            <a:r>
              <a:rPr lang="pt-BR" dirty="0" err="1"/>
              <a:t>first.valid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: {{ </a:t>
            </a:r>
            <a:r>
              <a:rPr lang="pt-BR" dirty="0" err="1"/>
              <a:t>f.value</a:t>
            </a:r>
            <a:r>
              <a:rPr lang="pt-BR" dirty="0"/>
              <a:t> | json }}&lt;/p&gt;</a:t>
            </a:r>
          </a:p>
          <a:p>
            <a:pPr marL="0" indent="0">
              <a:buNone/>
            </a:pPr>
            <a:r>
              <a:rPr lang="pt-BR" dirty="0"/>
              <a:t>    &lt;p&gt;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valid</a:t>
            </a:r>
            <a:r>
              <a:rPr lang="pt-BR" dirty="0"/>
              <a:t>: {{ </a:t>
            </a:r>
            <a:r>
              <a:rPr lang="pt-BR" dirty="0" err="1"/>
              <a:t>f.valid</a:t>
            </a:r>
            <a:r>
              <a:rPr lang="pt-BR" dirty="0"/>
              <a:t> }}&lt;/p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SimpleFormComp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onSubmit</a:t>
            </a:r>
            <a:r>
              <a:rPr lang="pt-BR" dirty="0"/>
              <a:t>(f: </a:t>
            </a:r>
            <a:r>
              <a:rPr lang="pt-BR" dirty="0" err="1"/>
              <a:t>NgForm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f.value</a:t>
            </a:r>
            <a:r>
              <a:rPr lang="pt-BR" dirty="0"/>
              <a:t>);  // { </a:t>
            </a:r>
            <a:r>
              <a:rPr lang="pt-BR" dirty="0" err="1"/>
              <a:t>first</a:t>
            </a:r>
            <a:r>
              <a:rPr lang="pt-BR" dirty="0"/>
              <a:t>: '', </a:t>
            </a:r>
            <a:r>
              <a:rPr lang="pt-BR" dirty="0" err="1"/>
              <a:t>last</a:t>
            </a:r>
            <a:r>
              <a:rPr lang="pt-BR" dirty="0"/>
              <a:t>: '' }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f.valid</a:t>
            </a:r>
            <a:r>
              <a:rPr lang="pt-BR" dirty="0"/>
              <a:t>);  // false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3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As </a:t>
            </a:r>
            <a:r>
              <a:rPr lang="pt-BR" dirty="0" smtClean="0"/>
              <a:t>diretivas </a:t>
            </a:r>
            <a:r>
              <a:rPr lang="pt-BR" b="1" dirty="0" smtClean="0"/>
              <a:t>são </a:t>
            </a:r>
            <a:r>
              <a:rPr lang="pt-BR" b="1" dirty="0"/>
              <a:t>usadas com componentes</a:t>
            </a:r>
            <a:r>
              <a:rPr lang="pt-BR" dirty="0"/>
              <a:t>, principalmente </a:t>
            </a:r>
            <a:r>
              <a:rPr lang="pt-BR" b="1" dirty="0"/>
              <a:t>para criar </a:t>
            </a:r>
            <a:r>
              <a:rPr lang="pt-BR" b="1" dirty="0" err="1"/>
              <a:t>tags</a:t>
            </a:r>
            <a:r>
              <a:rPr lang="pt-BR" b="1" dirty="0"/>
              <a:t> personalizadas em uma aplicação Angular. </a:t>
            </a:r>
            <a:endParaRPr lang="pt-BR" b="1" dirty="0" smtClean="0"/>
          </a:p>
          <a:p>
            <a:r>
              <a:rPr lang="pt-BR" dirty="0" smtClean="0"/>
              <a:t>Existem </a:t>
            </a:r>
            <a:r>
              <a:rPr lang="pt-BR" dirty="0"/>
              <a:t>muitas diretivas prontas que podemos usar e também podemos criar nossas próprias </a:t>
            </a:r>
            <a:r>
              <a:rPr lang="pt-BR" dirty="0" smtClean="0"/>
              <a:t>diretivas. Algumas </a:t>
            </a:r>
            <a:r>
              <a:rPr lang="pt-BR" dirty="0"/>
              <a:t>diretivas podem mudar completamente a estrutura da saída do </a:t>
            </a:r>
            <a:r>
              <a:rPr lang="pt-BR" dirty="0" err="1"/>
              <a:t>template</a:t>
            </a:r>
            <a:r>
              <a:rPr lang="pt-BR" dirty="0"/>
              <a:t> do componente. </a:t>
            </a:r>
            <a:endParaRPr lang="pt-BR" dirty="0" smtClean="0"/>
          </a:p>
          <a:p>
            <a:r>
              <a:rPr lang="pt-BR" dirty="0" smtClean="0"/>
              <a:t>Essas </a:t>
            </a:r>
            <a:r>
              <a:rPr lang="pt-BR" dirty="0"/>
              <a:t>diretivas podem alterar o layout do DOM adicionando e removendo elementos DOM de visualização. </a:t>
            </a:r>
            <a:endParaRPr lang="pt-BR" dirty="0" smtClean="0"/>
          </a:p>
          <a:p>
            <a:r>
              <a:rPr lang="pt-BR" dirty="0" smtClean="0"/>
              <a:t>Podemos </a:t>
            </a:r>
            <a:r>
              <a:rPr lang="pt-BR" dirty="0"/>
              <a:t>classificar essas diretivas em estruturais 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NgIf</a:t>
            </a:r>
          </a:p>
          <a:p>
            <a:pPr lvl="1"/>
            <a:r>
              <a:rPr lang="pt-BR" dirty="0"/>
              <a:t>NgFor</a:t>
            </a:r>
          </a:p>
          <a:p>
            <a:pPr lvl="1"/>
            <a:r>
              <a:rPr lang="pt-BR" dirty="0" err="1"/>
              <a:t>NgSwitch</a:t>
            </a:r>
            <a:r>
              <a:rPr lang="pt-BR" dirty="0"/>
              <a:t>, </a:t>
            </a:r>
            <a:r>
              <a:rPr lang="pt-BR" dirty="0" err="1"/>
              <a:t>NgSwitchWhen</a:t>
            </a:r>
            <a:r>
              <a:rPr lang="pt-BR" dirty="0"/>
              <a:t>, </a:t>
            </a:r>
            <a:r>
              <a:rPr lang="pt-BR" dirty="0" err="1"/>
              <a:t>NgSwitchDefault</a:t>
            </a:r>
            <a:endParaRPr lang="pt-BR" dirty="0"/>
          </a:p>
          <a:p>
            <a:r>
              <a:rPr lang="pt-BR" dirty="0" smtClean="0"/>
              <a:t>Diretivas </a:t>
            </a:r>
            <a:r>
              <a:rPr lang="pt-BR" dirty="0"/>
              <a:t>não estruturais 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/>
              <a:t>NgClass</a:t>
            </a:r>
            <a:endParaRPr lang="pt-BR" dirty="0"/>
          </a:p>
          <a:p>
            <a:pPr lvl="1"/>
            <a:r>
              <a:rPr lang="pt-BR" dirty="0" err="1"/>
              <a:t>NgStyle</a:t>
            </a:r>
            <a:endParaRPr lang="pt-BR" dirty="0"/>
          </a:p>
          <a:p>
            <a:pPr lvl="1"/>
            <a:r>
              <a:rPr lang="pt-BR" dirty="0" err="1"/>
              <a:t>NgControlName</a:t>
            </a:r>
            <a:endParaRPr lang="pt-BR" dirty="0"/>
          </a:p>
          <a:p>
            <a:pPr lvl="1"/>
            <a:r>
              <a:rPr lang="pt-BR" dirty="0" err="1"/>
              <a:t>NgModel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0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NgIf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diretiva estrutural que inclui condicionalmente um modelo baseado no valor de uma </a:t>
            </a:r>
            <a:r>
              <a:rPr lang="pt-BR" dirty="0" smtClean="0"/>
              <a:t>expressão. </a:t>
            </a:r>
            <a:r>
              <a:rPr lang="pt-BR" dirty="0"/>
              <a:t>Quando a expressão é avaliada como verdadeira, o Angular </a:t>
            </a:r>
            <a:r>
              <a:rPr lang="pt-BR" dirty="0" err="1"/>
              <a:t>renderiza</a:t>
            </a:r>
            <a:r>
              <a:rPr lang="pt-BR" dirty="0"/>
              <a:t> o modelo </a:t>
            </a:r>
            <a:r>
              <a:rPr lang="pt-BR" dirty="0" smtClean="0"/>
              <a:t>fornecido na clausula </a:t>
            </a:r>
            <a:r>
              <a:rPr lang="pt-BR" dirty="0" err="1" smtClean="0"/>
              <a:t>then</a:t>
            </a:r>
            <a:r>
              <a:rPr lang="pt-BR" dirty="0" smtClean="0"/>
              <a:t> e</a:t>
            </a:r>
            <a:r>
              <a:rPr lang="pt-BR" dirty="0"/>
              <a:t>, quando falso ou nulo, o Angular </a:t>
            </a:r>
            <a:r>
              <a:rPr lang="pt-BR" dirty="0" err="1"/>
              <a:t>renderiza</a:t>
            </a:r>
            <a:r>
              <a:rPr lang="pt-BR" dirty="0"/>
              <a:t> o modelo fornecido em uma </a:t>
            </a:r>
            <a:r>
              <a:rPr lang="pt-BR" dirty="0" smtClean="0"/>
              <a:t>cláusula </a:t>
            </a:r>
            <a:r>
              <a:rPr lang="pt-BR" dirty="0" err="1" smtClean="0"/>
              <a:t>else</a:t>
            </a:r>
            <a:r>
              <a:rPr lang="pt-BR" dirty="0" smtClean="0"/>
              <a:t> (opcional). </a:t>
            </a:r>
            <a:r>
              <a:rPr lang="pt-BR" dirty="0"/>
              <a:t>O modelo padrão para a </a:t>
            </a:r>
            <a:r>
              <a:rPr lang="pt-BR" dirty="0" smtClean="0"/>
              <a:t>cláusula </a:t>
            </a:r>
            <a:r>
              <a:rPr lang="pt-BR" dirty="0" err="1"/>
              <a:t>else</a:t>
            </a:r>
            <a:r>
              <a:rPr lang="pt-BR" dirty="0" smtClean="0"/>
              <a:t> </a:t>
            </a:r>
            <a:r>
              <a:rPr lang="pt-BR" dirty="0"/>
              <a:t>está em branco.</a:t>
            </a:r>
          </a:p>
        </p:txBody>
      </p:sp>
    </p:spTree>
    <p:extLst>
      <p:ext uri="{BB962C8B-B14F-4D97-AF65-F5344CB8AC3E}">
        <p14:creationId xmlns:p14="http://schemas.microsoft.com/office/powerpoint/2010/main" val="184022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NgIf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Formulário simples com sintaxe abreviada:</a:t>
            </a:r>
          </a:p>
          <a:p>
            <a:pPr marL="457200" lvl="1" indent="0">
              <a:buNone/>
            </a:pPr>
            <a:r>
              <a:rPr lang="en-US" dirty="0"/>
              <a:t>&lt;div </a:t>
            </a:r>
            <a:r>
              <a:rPr lang="en-US" b="1" dirty="0"/>
              <a:t>*ngIf="condition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  <a:r>
              <a:rPr lang="en-US" dirty="0" err="1" smtClean="0"/>
              <a:t>Conteúdo</a:t>
            </a:r>
            <a:r>
              <a:rPr lang="en-US" dirty="0" smtClean="0"/>
              <a:t> é </a:t>
            </a:r>
            <a:r>
              <a:rPr lang="en-US" dirty="0" err="1" smtClean="0"/>
              <a:t>renderizado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é true&lt;/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pt-BR" dirty="0"/>
              <a:t>Formulário com um bloco "</a:t>
            </a:r>
            <a:r>
              <a:rPr lang="pt-BR" dirty="0" err="1"/>
              <a:t>else</a:t>
            </a:r>
            <a:r>
              <a:rPr lang="pt-BR" dirty="0" smtClean="0"/>
              <a:t>":</a:t>
            </a:r>
          </a:p>
          <a:p>
            <a:pPr marL="457200" lvl="1" indent="0">
              <a:buNone/>
            </a:pPr>
            <a:r>
              <a:rPr lang="en-US" dirty="0"/>
              <a:t>&lt;div *</a:t>
            </a:r>
            <a:r>
              <a:rPr lang="en-US" b="1" dirty="0"/>
              <a:t>ngIf="condition; else </a:t>
            </a:r>
            <a:r>
              <a:rPr lang="en-US" b="1" dirty="0" err="1"/>
              <a:t>elseBlock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  <a:r>
              <a:rPr lang="en-US" dirty="0" err="1" smtClean="0"/>
              <a:t>Conteúdo</a:t>
            </a:r>
            <a:r>
              <a:rPr lang="en-US" dirty="0" smtClean="0"/>
              <a:t> é </a:t>
            </a:r>
            <a:r>
              <a:rPr lang="en-US" dirty="0" err="1" smtClean="0"/>
              <a:t>renderizado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é true&lt;/</a:t>
            </a:r>
            <a:r>
              <a:rPr lang="en-US" dirty="0"/>
              <a:t>div&gt;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ng-template #</a:t>
            </a:r>
            <a:r>
              <a:rPr lang="en-US" dirty="0" err="1" smtClean="0"/>
              <a:t>elseBlock</a:t>
            </a:r>
            <a:r>
              <a:rPr lang="en-US" dirty="0" smtClean="0"/>
              <a:t>&gt;</a:t>
            </a:r>
            <a:r>
              <a:rPr lang="en-US" dirty="0" err="1" smtClean="0"/>
              <a:t>Conteúdo</a:t>
            </a:r>
            <a:r>
              <a:rPr lang="en-US" dirty="0" smtClean="0"/>
              <a:t> é </a:t>
            </a:r>
            <a:r>
              <a:rPr lang="en-US" dirty="0" err="1" smtClean="0"/>
              <a:t>renderizado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é false&lt;/ng-template</a:t>
            </a:r>
            <a:r>
              <a:rPr lang="en-US" dirty="0"/>
              <a:t>&gt;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Forma abreviada com blocos "</a:t>
            </a:r>
            <a:r>
              <a:rPr lang="pt-BR" dirty="0" err="1"/>
              <a:t>then</a:t>
            </a:r>
            <a:r>
              <a:rPr lang="pt-BR" dirty="0"/>
              <a:t>" e "</a:t>
            </a:r>
            <a:r>
              <a:rPr lang="pt-BR" dirty="0" err="1"/>
              <a:t>else</a:t>
            </a:r>
            <a:r>
              <a:rPr lang="pt-BR" dirty="0" smtClean="0"/>
              <a:t>":</a:t>
            </a:r>
          </a:p>
          <a:p>
            <a:pPr marL="457200" lvl="1" indent="0">
              <a:buNone/>
            </a:pPr>
            <a:r>
              <a:rPr lang="en-US" dirty="0"/>
              <a:t>&lt;div </a:t>
            </a:r>
            <a:r>
              <a:rPr lang="en-US" b="1" dirty="0"/>
              <a:t>*ngIf="condition; then </a:t>
            </a:r>
            <a:r>
              <a:rPr lang="en-US" b="1" dirty="0" err="1"/>
              <a:t>thenBlock</a:t>
            </a:r>
            <a:r>
              <a:rPr lang="en-US" b="1" dirty="0"/>
              <a:t> else </a:t>
            </a:r>
            <a:r>
              <a:rPr lang="en-US" b="1" dirty="0" err="1"/>
              <a:t>elseBlock</a:t>
            </a:r>
            <a:r>
              <a:rPr lang="en-US" b="1" dirty="0"/>
              <a:t>"</a:t>
            </a:r>
            <a:r>
              <a:rPr lang="en-US" dirty="0"/>
              <a:t>&gt;&lt;/div&gt;</a:t>
            </a:r>
          </a:p>
          <a:p>
            <a:pPr marL="457200" lvl="1" indent="0">
              <a:buNone/>
            </a:pPr>
            <a:r>
              <a:rPr lang="en-US" dirty="0"/>
              <a:t>&lt;ng-template #</a:t>
            </a:r>
            <a:r>
              <a:rPr lang="en-US" dirty="0" err="1"/>
              <a:t>thenBlock</a:t>
            </a:r>
            <a:r>
              <a:rPr lang="en-US" dirty="0"/>
              <a:t>&gt;Content to render when condition is true.&lt;/ng-template&gt;</a:t>
            </a:r>
          </a:p>
          <a:p>
            <a:pPr marL="457200" lvl="1" indent="0">
              <a:buNone/>
            </a:pPr>
            <a:r>
              <a:rPr lang="en-US" dirty="0"/>
              <a:t>&lt;ng-template #</a:t>
            </a:r>
            <a:r>
              <a:rPr lang="en-US" dirty="0" err="1"/>
              <a:t>elseBlock</a:t>
            </a:r>
            <a:r>
              <a:rPr lang="en-US" dirty="0"/>
              <a:t>&gt;Content to render when condition is false.&lt;/ng-template&gt;</a:t>
            </a:r>
            <a:endParaRPr lang="pt-BR" dirty="0"/>
          </a:p>
          <a:p>
            <a:endParaRPr lang="pt-BR" dirty="0"/>
          </a:p>
          <a:p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35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NgIf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9310"/>
            <a:ext cx="7821058" cy="49686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div</a:t>
            </a:r>
            <a:r>
              <a:rPr lang="pt-BR" dirty="0"/>
              <a:t>" style="background-color: </a:t>
            </a:r>
            <a:r>
              <a:rPr lang="pt-BR" dirty="0" err="1"/>
              <a:t>green</a:t>
            </a:r>
            <a:r>
              <a:rPr lang="pt-BR" dirty="0"/>
              <a:t>;" </a:t>
            </a:r>
          </a:p>
          <a:p>
            <a:pPr marL="0" indent="0">
              <a:buNone/>
            </a:pPr>
            <a:r>
              <a:rPr lang="pt-BR" dirty="0"/>
              <a:t>    *</a:t>
            </a:r>
            <a:r>
              <a:rPr lang="pt-BR" dirty="0" err="1"/>
              <a:t>ngIf</a:t>
            </a:r>
            <a:r>
              <a:rPr lang="pt-BR" dirty="0"/>
              <a:t>="mostra"&gt;Primeira </a:t>
            </a:r>
            <a:r>
              <a:rPr lang="pt-BR" dirty="0" err="1"/>
              <a:t>div</a:t>
            </a:r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&lt;p</a:t>
            </a:r>
            <a:r>
              <a:rPr lang="pt-BR" dirty="0" smtClean="0"/>
              <a:t>&gt;</a:t>
            </a:r>
            <a:r>
              <a:rPr lang="pt-BR" dirty="0"/>
              <a:t>  &lt;</a:t>
            </a:r>
            <a:r>
              <a:rPr lang="pt-BR" dirty="0" err="1"/>
              <a:t>button</a:t>
            </a:r>
            <a:r>
              <a:rPr lang="pt-BR" dirty="0"/>
              <a:t> (click)="mostrar()"&gt;Mostrar </a:t>
            </a:r>
            <a:r>
              <a:rPr lang="pt-BR" dirty="0" err="1"/>
              <a:t>div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 smtClean="0"/>
              <a:t>&gt;&lt;/</a:t>
            </a:r>
            <a:r>
              <a:rPr lang="pt-BR" dirty="0"/>
              <a:t>p&gt;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&lt;h2&gt;Com </a:t>
            </a:r>
            <a:r>
              <a:rPr lang="pt-BR" dirty="0" err="1"/>
              <a:t>ng-template</a:t>
            </a:r>
            <a:r>
              <a:rPr lang="pt-BR" dirty="0"/>
              <a:t>&lt;/h2&gt;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style="background-color: </a:t>
            </a:r>
            <a:r>
              <a:rPr lang="pt-BR" dirty="0" err="1"/>
              <a:t>aqua</a:t>
            </a:r>
            <a:r>
              <a:rPr lang="pt-BR" dirty="0"/>
              <a:t>;" *</a:t>
            </a:r>
            <a:r>
              <a:rPr lang="pt-BR" dirty="0" err="1"/>
              <a:t>ngIf</a:t>
            </a:r>
            <a:r>
              <a:rPr lang="pt-BR" dirty="0"/>
              <a:t>="</a:t>
            </a:r>
            <a:r>
              <a:rPr lang="pt-BR" dirty="0" err="1"/>
              <a:t>mostraC</a:t>
            </a:r>
            <a:r>
              <a:rPr lang="pt-BR" dirty="0"/>
              <a:t>; else </a:t>
            </a:r>
            <a:r>
              <a:rPr lang="pt-BR" dirty="0" err="1"/>
              <a:t>meuTemplate</a:t>
            </a:r>
            <a:r>
              <a:rPr lang="pt-BR" dirty="0"/>
              <a:t>"&gt;Exemplo </a:t>
            </a:r>
            <a:r>
              <a:rPr lang="pt-BR" dirty="0" err="1"/>
              <a:t>div</a:t>
            </a:r>
            <a:r>
              <a:rPr lang="pt-BR" dirty="0"/>
              <a:t> com container&lt;/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 (click)="</a:t>
            </a:r>
            <a:r>
              <a:rPr lang="pt-BR" dirty="0" err="1"/>
              <a:t>mostraContainer</a:t>
            </a:r>
            <a:r>
              <a:rPr lang="pt-BR" dirty="0"/>
              <a:t>()"&gt;Mostra </a:t>
            </a:r>
            <a:r>
              <a:rPr lang="pt-BR" dirty="0" err="1"/>
              <a:t>template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ng-template</a:t>
            </a:r>
            <a:r>
              <a:rPr lang="pt-BR" dirty="0"/>
              <a:t> #</a:t>
            </a:r>
            <a:r>
              <a:rPr lang="pt-BR" dirty="0" err="1"/>
              <a:t>meuTemplate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div</a:t>
            </a:r>
            <a:r>
              <a:rPr lang="pt-BR" dirty="0"/>
              <a:t> style="background-color: </a:t>
            </a:r>
            <a:r>
              <a:rPr lang="pt-BR" dirty="0" err="1"/>
              <a:t>yellow</a:t>
            </a:r>
            <a:r>
              <a:rPr lang="pt-BR" dirty="0"/>
              <a:t>;"&gt;Exemplo </a:t>
            </a:r>
            <a:r>
              <a:rPr lang="pt-BR" dirty="0" err="1"/>
              <a:t>div</a:t>
            </a:r>
            <a:r>
              <a:rPr lang="pt-BR" dirty="0"/>
              <a:t> com container&lt;/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ng-template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&lt;h2&gt;Com </a:t>
            </a:r>
            <a:r>
              <a:rPr lang="pt-BR" dirty="0" err="1" smtClean="0"/>
              <a:t>ng</a:t>
            </a:r>
            <a:r>
              <a:rPr lang="pt-BR" dirty="0" smtClean="0"/>
              <a:t>-Container&lt;/h2&gt;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ng</a:t>
            </a:r>
            <a:r>
              <a:rPr lang="pt-BR" dirty="0" smtClean="0"/>
              <a:t>-container *</a:t>
            </a:r>
            <a:r>
              <a:rPr lang="pt-BR" dirty="0" err="1" smtClean="0"/>
              <a:t>ngIf</a:t>
            </a:r>
            <a:r>
              <a:rPr lang="pt-BR" dirty="0" smtClean="0"/>
              <a:t>="mostra3; </a:t>
            </a:r>
            <a:r>
              <a:rPr lang="pt-BR" dirty="0" err="1" smtClean="0"/>
              <a:t>then</a:t>
            </a:r>
            <a:r>
              <a:rPr lang="pt-BR" dirty="0" smtClean="0"/>
              <a:t> meuTemplateContainer1; else meuTemplateContainer2"&gt;&lt;/</a:t>
            </a:r>
            <a:r>
              <a:rPr lang="pt-BR" dirty="0" err="1" smtClean="0"/>
              <a:t>ng</a:t>
            </a:r>
            <a:r>
              <a:rPr lang="pt-BR" dirty="0" smtClean="0"/>
              <a:t>-container&gt;</a:t>
            </a:r>
            <a:br>
              <a:rPr lang="pt-BR" dirty="0" smtClean="0"/>
            </a:br>
            <a:r>
              <a:rPr lang="pt-BR" dirty="0" smtClean="0"/>
              <a:t>&lt;</a:t>
            </a:r>
            <a:r>
              <a:rPr lang="pt-BR" dirty="0" err="1" smtClean="0"/>
              <a:t>ng-template</a:t>
            </a:r>
            <a:r>
              <a:rPr lang="pt-BR" dirty="0" smtClean="0"/>
              <a:t> #meuTemplateContainer1&gt;</a:t>
            </a:r>
          </a:p>
          <a:p>
            <a:pPr marL="0" indent="0">
              <a:buNone/>
            </a:pPr>
            <a:r>
              <a:rPr lang="pt-BR" dirty="0" smtClean="0"/>
              <a:t>    &lt;</a:t>
            </a:r>
            <a:r>
              <a:rPr lang="pt-BR" dirty="0" err="1" smtClean="0"/>
              <a:t>div</a:t>
            </a:r>
            <a:r>
              <a:rPr lang="pt-BR" dirty="0" smtClean="0"/>
              <a:t> style="background-color: blue;"&gt;Container </a:t>
            </a:r>
            <a:r>
              <a:rPr lang="pt-BR" dirty="0" err="1" smtClean="0"/>
              <a:t>if</a:t>
            </a:r>
            <a:r>
              <a:rPr lang="pt-BR" dirty="0" smtClean="0"/>
              <a:t>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ng-template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ng-template</a:t>
            </a:r>
            <a:r>
              <a:rPr lang="pt-BR" dirty="0" smtClean="0"/>
              <a:t> #meuTemplateContainer2&gt;</a:t>
            </a:r>
          </a:p>
          <a:p>
            <a:pPr marL="0" indent="0">
              <a:buNone/>
            </a:pPr>
            <a:r>
              <a:rPr lang="pt-BR" dirty="0" smtClean="0"/>
              <a:t>    &lt;</a:t>
            </a:r>
            <a:r>
              <a:rPr lang="pt-BR" dirty="0" err="1" smtClean="0"/>
              <a:t>div</a:t>
            </a:r>
            <a:r>
              <a:rPr lang="pt-BR" dirty="0" smtClean="0"/>
              <a:t> style="background-color: </a:t>
            </a:r>
            <a:r>
              <a:rPr lang="pt-BR" dirty="0" err="1" smtClean="0"/>
              <a:t>rgb</a:t>
            </a:r>
            <a:r>
              <a:rPr lang="pt-BR" dirty="0" smtClean="0"/>
              <a:t>(174, 255, 0);"&gt;Container else&lt;/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ng-template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button</a:t>
            </a:r>
            <a:r>
              <a:rPr lang="pt-BR" dirty="0" smtClean="0"/>
              <a:t> (click)="mostra3Container()"&gt;Mostra Container&lt;/</a:t>
            </a:r>
            <a:r>
              <a:rPr lang="pt-BR" dirty="0" err="1" smtClean="0"/>
              <a:t>button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7327" y="1509310"/>
            <a:ext cx="36900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DiretivaNgIfComponent</a:t>
            </a:r>
            <a:r>
              <a:rPr lang="pt-BR" dirty="0"/>
              <a:t> {</a:t>
            </a:r>
          </a:p>
          <a:p>
            <a:r>
              <a:rPr lang="pt-BR" dirty="0"/>
              <a:t>  mostra = false;</a:t>
            </a:r>
          </a:p>
          <a:p>
            <a:r>
              <a:rPr lang="pt-BR" dirty="0"/>
              <a:t>  </a:t>
            </a:r>
            <a:r>
              <a:rPr lang="pt-BR" dirty="0" err="1"/>
              <a:t>mostraC</a:t>
            </a:r>
            <a:r>
              <a:rPr lang="pt-BR" dirty="0"/>
              <a:t> = false;</a:t>
            </a:r>
          </a:p>
          <a:p>
            <a:r>
              <a:rPr lang="pt-BR" dirty="0"/>
              <a:t>  mostra3 = false;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  mostrar() {</a:t>
            </a:r>
          </a:p>
          <a:p>
            <a:r>
              <a:rPr lang="pt-BR" dirty="0"/>
              <a:t>    </a:t>
            </a:r>
            <a:r>
              <a:rPr lang="pt-BR" dirty="0" err="1"/>
              <a:t>this.mostra</a:t>
            </a:r>
            <a:r>
              <a:rPr lang="pt-BR" dirty="0"/>
              <a:t> = !</a:t>
            </a:r>
            <a:r>
              <a:rPr lang="pt-BR" dirty="0" err="1"/>
              <a:t>this.mostra</a:t>
            </a:r>
            <a:r>
              <a:rPr lang="pt-BR" dirty="0"/>
              <a:t>;</a:t>
            </a:r>
          </a:p>
          <a:p>
            <a:r>
              <a:rPr lang="pt-BR" dirty="0"/>
              <a:t>  }</a:t>
            </a:r>
          </a:p>
          <a:p>
            <a:r>
              <a:rPr lang="pt-BR" dirty="0"/>
              <a:t>  </a:t>
            </a:r>
            <a:r>
              <a:rPr lang="pt-BR" dirty="0" err="1"/>
              <a:t>mostraContainer</a:t>
            </a:r>
            <a:r>
              <a:rPr lang="pt-BR" dirty="0"/>
              <a:t>() {</a:t>
            </a:r>
          </a:p>
          <a:p>
            <a:r>
              <a:rPr lang="pt-BR" dirty="0"/>
              <a:t>    </a:t>
            </a:r>
            <a:r>
              <a:rPr lang="pt-BR" dirty="0" err="1"/>
              <a:t>this.mostraC</a:t>
            </a:r>
            <a:r>
              <a:rPr lang="pt-BR" dirty="0"/>
              <a:t> = !</a:t>
            </a:r>
            <a:r>
              <a:rPr lang="pt-BR" dirty="0" err="1"/>
              <a:t>this.mostraC</a:t>
            </a:r>
            <a:r>
              <a:rPr lang="pt-BR" dirty="0"/>
              <a:t>;</a:t>
            </a:r>
          </a:p>
          <a:p>
            <a:r>
              <a:rPr lang="pt-BR" dirty="0"/>
              <a:t>  }</a:t>
            </a:r>
          </a:p>
          <a:p>
            <a:r>
              <a:rPr lang="pt-BR" dirty="0"/>
              <a:t>  mostra3Container() {</a:t>
            </a:r>
          </a:p>
          <a:p>
            <a:r>
              <a:rPr lang="pt-BR" dirty="0"/>
              <a:t>    this.mostra3 = !this.mostra3;</a:t>
            </a:r>
          </a:p>
          <a:p>
            <a:r>
              <a:rPr lang="pt-BR" dirty="0"/>
              <a:t> 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91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NgFor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diretiva estrutural que </a:t>
            </a:r>
            <a:r>
              <a:rPr lang="pt-BR" dirty="0" err="1"/>
              <a:t>renderiza</a:t>
            </a:r>
            <a:r>
              <a:rPr lang="pt-BR" dirty="0"/>
              <a:t> um modelo para cada item em uma coleção. A diretiva é colocada em um elemento, que se torna o pai dos modelos clonados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 abreviado: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item of </a:t>
            </a:r>
            <a:r>
              <a:rPr lang="en-US" dirty="0" smtClean="0"/>
              <a:t>items”&gt;…&lt;/</a:t>
            </a:r>
            <a:r>
              <a:rPr lang="en-US" dirty="0" smtClean="0"/>
              <a:t>li&gt;</a:t>
            </a:r>
          </a:p>
          <a:p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expandida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ng-template</a:t>
            </a:r>
            <a:r>
              <a:rPr lang="pt-BR" dirty="0"/>
              <a:t> ngFor </a:t>
            </a:r>
            <a:r>
              <a:rPr lang="pt-BR" dirty="0" err="1"/>
              <a:t>let</a:t>
            </a:r>
            <a:r>
              <a:rPr lang="pt-BR" dirty="0"/>
              <a:t>-item [ngForOf]="</a:t>
            </a:r>
            <a:r>
              <a:rPr lang="pt-BR" dirty="0" err="1"/>
              <a:t>items</a:t>
            </a:r>
            <a:r>
              <a:rPr lang="pt-BR" dirty="0"/>
              <a:t>" </a:t>
            </a:r>
            <a:r>
              <a:rPr lang="pt-BR" dirty="0" err="1"/>
              <a:t>let-i</a:t>
            </a:r>
            <a:r>
              <a:rPr lang="pt-BR" dirty="0"/>
              <a:t>="index" [</a:t>
            </a:r>
            <a:r>
              <a:rPr lang="pt-BR" dirty="0" err="1"/>
              <a:t>ngForTrackBy</a:t>
            </a:r>
            <a:r>
              <a:rPr lang="pt-BR" dirty="0"/>
              <a:t>]="</a:t>
            </a:r>
            <a:r>
              <a:rPr lang="pt-BR" dirty="0" err="1"/>
              <a:t>trackByFn</a:t>
            </a:r>
            <a:r>
              <a:rPr lang="pt-BR" dirty="0"/>
              <a:t>"&gt; &lt;li&gt;...&lt;/li&gt; &lt;/</a:t>
            </a:r>
            <a:r>
              <a:rPr lang="pt-BR" dirty="0" err="1"/>
              <a:t>ng-template</a:t>
            </a:r>
            <a:r>
              <a:rPr lang="pt-BR" dirty="0"/>
              <a:t>&gt;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8101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NgFor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NgForOf fornece </a:t>
            </a:r>
            <a:r>
              <a:rPr lang="pt-BR" dirty="0"/>
              <a:t>valores exportados que podem ser alias para variáveis ​​</a:t>
            </a:r>
            <a:r>
              <a:rPr lang="pt-BR" dirty="0" smtClean="0"/>
              <a:t>locais:</a:t>
            </a:r>
            <a:endParaRPr lang="pt-BR" dirty="0"/>
          </a:p>
          <a:p>
            <a:pPr lvl="1"/>
            <a:r>
              <a:rPr lang="pt-BR" dirty="0" smtClean="0"/>
              <a:t>index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: O índice do item atual no iterável.</a:t>
            </a:r>
          </a:p>
          <a:p>
            <a:pPr lvl="1"/>
            <a:r>
              <a:rPr lang="pt-BR" dirty="0" err="1"/>
              <a:t>count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: O comprimento do iterável.</a:t>
            </a:r>
          </a:p>
          <a:p>
            <a:pPr lvl="1"/>
            <a:r>
              <a:rPr lang="pt-BR" dirty="0" err="1"/>
              <a:t>first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</a:t>
            </a:r>
            <a:r>
              <a:rPr lang="pt-BR" dirty="0" smtClean="0"/>
              <a:t>quando </a:t>
            </a:r>
            <a:r>
              <a:rPr lang="pt-BR" dirty="0"/>
              <a:t>o item é o primeiro item no iterável.</a:t>
            </a:r>
          </a:p>
          <a:p>
            <a:pPr lvl="1"/>
            <a:r>
              <a:rPr lang="pt-BR" dirty="0" err="1"/>
              <a:t>last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</a:t>
            </a:r>
            <a:r>
              <a:rPr lang="pt-BR" dirty="0" smtClean="0"/>
              <a:t>quando </a:t>
            </a:r>
            <a:r>
              <a:rPr lang="pt-BR" dirty="0"/>
              <a:t>o item é o último item no iterável.</a:t>
            </a:r>
          </a:p>
          <a:p>
            <a:pPr lvl="1"/>
            <a:r>
              <a:rPr lang="pt-BR" dirty="0" err="1"/>
              <a:t>even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</a:t>
            </a:r>
            <a:r>
              <a:rPr lang="pt-BR" dirty="0" smtClean="0"/>
              <a:t>quando </a:t>
            </a:r>
            <a:r>
              <a:rPr lang="pt-BR" dirty="0"/>
              <a:t>o item tem um índice par no iterável.</a:t>
            </a:r>
          </a:p>
          <a:p>
            <a:pPr lvl="1"/>
            <a:r>
              <a:rPr lang="pt-BR" dirty="0" err="1"/>
              <a:t>odd</a:t>
            </a:r>
            <a:r>
              <a:rPr lang="pt-BR" dirty="0"/>
              <a:t>: </a:t>
            </a:r>
            <a:r>
              <a:rPr lang="pt-BR" dirty="0" err="1"/>
              <a:t>boolean</a:t>
            </a:r>
            <a:r>
              <a:rPr lang="pt-BR" dirty="0"/>
              <a:t>: Verdadeiro quando o item tem um índice ímpar no iterável.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/>
              <a:t>li *ngFor="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; index as i; </a:t>
            </a:r>
            <a:r>
              <a:rPr lang="pt-BR" dirty="0" err="1"/>
              <a:t>first</a:t>
            </a:r>
            <a:r>
              <a:rPr lang="pt-BR" dirty="0"/>
              <a:t> as </a:t>
            </a:r>
            <a:r>
              <a:rPr lang="pt-BR" dirty="0" err="1"/>
              <a:t>isFirst</a:t>
            </a:r>
            <a:r>
              <a:rPr lang="pt-BR" dirty="0"/>
              <a:t>"&gt; {{i}}/{{</a:t>
            </a:r>
            <a:r>
              <a:rPr lang="pt-BR" dirty="0" err="1"/>
              <a:t>users.length</a:t>
            </a:r>
            <a:r>
              <a:rPr lang="pt-BR" dirty="0"/>
              <a:t>}}. {{</a:t>
            </a:r>
            <a:r>
              <a:rPr lang="pt-BR" dirty="0" err="1"/>
              <a:t>user</a:t>
            </a:r>
            <a:r>
              <a:rPr lang="pt-BR" dirty="0"/>
              <a:t>}} &lt;</a:t>
            </a:r>
            <a:r>
              <a:rPr lang="pt-BR" dirty="0" err="1"/>
              <a:t>span</a:t>
            </a:r>
            <a:r>
              <a:rPr lang="pt-BR" dirty="0"/>
              <a:t> *ngIf="</a:t>
            </a:r>
            <a:r>
              <a:rPr lang="pt-BR" dirty="0" err="1"/>
              <a:t>isFirst</a:t>
            </a:r>
            <a:r>
              <a:rPr lang="pt-BR" dirty="0"/>
              <a:t>"&gt;default&lt;/</a:t>
            </a:r>
            <a:r>
              <a:rPr lang="pt-BR" dirty="0" err="1"/>
              <a:t>span</a:t>
            </a:r>
            <a:r>
              <a:rPr lang="pt-BR" dirty="0"/>
              <a:t>&gt; &lt;/li&gt;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342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NgSwitch</a:t>
            </a:r>
            <a:r>
              <a:rPr lang="pt-BR" dirty="0"/>
              <a:t>, </a:t>
            </a:r>
            <a:r>
              <a:rPr lang="pt-BR" dirty="0" err="1"/>
              <a:t>NgSwitchWhen</a:t>
            </a:r>
            <a:r>
              <a:rPr lang="pt-BR" dirty="0"/>
              <a:t>, </a:t>
            </a:r>
            <a:r>
              <a:rPr lang="pt-BR" dirty="0" err="1"/>
              <a:t>NgSwitchDefault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&lt;container-element [</a:t>
            </a:r>
            <a:r>
              <a:rPr lang="en-US" sz="2000" dirty="0" err="1"/>
              <a:t>ngSwitch</a:t>
            </a:r>
            <a:r>
              <a:rPr lang="en-US" sz="2000" dirty="0"/>
              <a:t>]="</a:t>
            </a:r>
            <a:r>
              <a:rPr lang="en-US" sz="2000" dirty="0" err="1"/>
              <a:t>switch_expression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&lt;some-element *</a:t>
            </a:r>
            <a:r>
              <a:rPr lang="en-US" sz="2000" dirty="0" err="1"/>
              <a:t>ngSwitchCase</a:t>
            </a:r>
            <a:r>
              <a:rPr lang="en-US" sz="2000" dirty="0"/>
              <a:t>="match_expression_1"&gt;...&lt;/some-element&gt;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&lt;</a:t>
            </a:r>
            <a:r>
              <a:rPr lang="en-US" sz="2000" dirty="0"/>
              <a:t>some-element *</a:t>
            </a:r>
            <a:r>
              <a:rPr lang="en-US" sz="2000" dirty="0" err="1"/>
              <a:t>ngSwitchCase</a:t>
            </a:r>
            <a:r>
              <a:rPr lang="en-US" sz="2000" dirty="0"/>
              <a:t>="match_expression_2"&gt;...&lt;/some-element&gt;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&lt;</a:t>
            </a:r>
            <a:r>
              <a:rPr lang="en-US" sz="2000" dirty="0"/>
              <a:t>some-other-element *</a:t>
            </a:r>
            <a:r>
              <a:rPr lang="en-US" sz="2000" dirty="0" err="1"/>
              <a:t>ngSwitchCase</a:t>
            </a:r>
            <a:r>
              <a:rPr lang="en-US" sz="2000" dirty="0"/>
              <a:t>="match_expression_3"&gt;...&lt;/some-other-element&gt;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some-element *</a:t>
            </a:r>
            <a:r>
              <a:rPr lang="en-US" sz="2000" dirty="0" err="1"/>
              <a:t>ngSwitchDefault</a:t>
            </a:r>
            <a:r>
              <a:rPr lang="en-US" sz="2000" dirty="0"/>
              <a:t>&gt;...&lt;/some-element&gt;</a:t>
            </a:r>
          </a:p>
          <a:p>
            <a:pPr marL="0" indent="0">
              <a:buNone/>
            </a:pPr>
            <a:r>
              <a:rPr lang="en-US" sz="2000" dirty="0"/>
              <a:t>&lt;/container-element&gt;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041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FormControl</a:t>
            </a:r>
            <a:r>
              <a:rPr lang="pt-BR" sz="2400" dirty="0"/>
              <a:t> rastreia o valor, a interação do usuário e o status de validação do controle e mantém a exibição sincronizada com o modelo. Se usado em um formulário pai, a diretiva também se registra no formulário como um controle </a:t>
            </a:r>
            <a:r>
              <a:rPr lang="pt-BR" sz="2400" dirty="0" smtClean="0"/>
              <a:t>filho. Esta </a:t>
            </a:r>
            <a:r>
              <a:rPr lang="pt-BR" sz="2400" dirty="0"/>
              <a:t>diretiva é usada sozinha ou como parte de um formulário maior. </a:t>
            </a:r>
            <a:r>
              <a:rPr lang="pt-BR" sz="2400" dirty="0" smtClean="0"/>
              <a:t>Para ativá-la utilize o </a:t>
            </a:r>
            <a:r>
              <a:rPr lang="pt-BR" sz="2400" dirty="0" err="1" smtClean="0"/>
              <a:t>ngModel</a:t>
            </a:r>
            <a:endParaRPr lang="pt-BR" sz="2400" dirty="0"/>
          </a:p>
          <a:p>
            <a:r>
              <a:rPr lang="pt-BR" sz="2400" dirty="0" smtClean="0"/>
              <a:t>Se </a:t>
            </a:r>
            <a:r>
              <a:rPr lang="pt-BR" sz="2400" dirty="0"/>
              <a:t>você tiver uma ligação unidirecional </a:t>
            </a:r>
            <a:r>
              <a:rPr lang="pt-BR" sz="2400" dirty="0" err="1"/>
              <a:t>ngModel</a:t>
            </a:r>
            <a:r>
              <a:rPr lang="pt-BR" sz="2400" dirty="0"/>
              <a:t> com </a:t>
            </a:r>
            <a:r>
              <a:rPr lang="pt-BR" sz="2400" dirty="0" smtClean="0"/>
              <a:t>[] ele altera </a:t>
            </a:r>
            <a:r>
              <a:rPr lang="pt-BR" sz="2400" dirty="0"/>
              <a:t>o valor do modelo de domínio na classe de componente definirá o valor na exibição. </a:t>
            </a:r>
          </a:p>
          <a:p>
            <a:r>
              <a:rPr lang="pt-BR" sz="2400" dirty="0"/>
              <a:t>Se você tiver uma associação bidirecional com </a:t>
            </a:r>
            <a:r>
              <a:rPr lang="pt-BR" sz="2400" dirty="0" smtClean="0"/>
              <a:t>[()], </a:t>
            </a:r>
            <a:r>
              <a:rPr lang="pt-BR" sz="2400" dirty="0"/>
              <a:t>o valor na interface do usuário sempre será sincronizado com o modelo de domínio em sua classe.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6671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1279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Angular</vt:lpstr>
      <vt:lpstr>Diretivas</vt:lpstr>
      <vt:lpstr>NgIf</vt:lpstr>
      <vt:lpstr>NgIf - Exemplo</vt:lpstr>
      <vt:lpstr>NgIf - Exemplo</vt:lpstr>
      <vt:lpstr>NgFor</vt:lpstr>
      <vt:lpstr>NgFor</vt:lpstr>
      <vt:lpstr>NgSwitch, NgSwitchWhen, NgSwitchDefault</vt:lpstr>
      <vt:lpstr>NgModel</vt:lpstr>
      <vt:lpstr>NgModel</vt:lpstr>
      <vt:lpstr>NgModel com formulário</vt:lpstr>
      <vt:lpstr>NgModel com formulário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EDSON MARTIN FEITOSA</dc:creator>
  <cp:lastModifiedBy>Edson Martin Feitosa</cp:lastModifiedBy>
  <cp:revision>21</cp:revision>
  <dcterms:created xsi:type="dcterms:W3CDTF">2024-09-24T14:22:15Z</dcterms:created>
  <dcterms:modified xsi:type="dcterms:W3CDTF">2024-10-22T13:03:13Z</dcterms:modified>
</cp:coreProperties>
</file>