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65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33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5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90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3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5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0032-12EB-454C-BF4F-FD89F0E5A03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61A1-2FAC-4996-8A3E-B7837FC6B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7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 - Services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84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Services em Angular são classes que encapsulam a lógica de negócios, sendo utilizadas para realizar operações como chamadas HTTP, manipulação de dados e comunicação entre componentes.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0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dos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Separar a lógica de negócios da lógica de apresentação.</a:t>
            </a:r>
          </a:p>
          <a:p>
            <a:r>
              <a:rPr lang="pt-BR" dirty="0" smtClean="0"/>
              <a:t>Tornar o código mais reutilizável e modular.</a:t>
            </a:r>
          </a:p>
          <a:p>
            <a:r>
              <a:rPr lang="pt-BR" dirty="0" smtClean="0"/>
              <a:t>Facilitar o teste e a manutenção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6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de dependência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Services são utilizados por meio da Injeção de Dependência (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Angular cria instâncias dos serviços e as injeta nos componentes que dependem deles.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Injectable</a:t>
            </a:r>
            <a:r>
              <a:rPr lang="pt-BR" dirty="0" smtClean="0"/>
              <a:t> </a:t>
            </a:r>
            <a:r>
              <a:rPr lang="pt-BR" dirty="0" err="1" smtClean="0"/>
              <a:t>Decorator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 anotação @</a:t>
            </a:r>
            <a:r>
              <a:rPr lang="pt-BR" dirty="0" err="1" smtClean="0"/>
              <a:t>Injectable</a:t>
            </a:r>
            <a:r>
              <a:rPr lang="pt-BR" dirty="0" smtClean="0"/>
              <a:t>()  é utilizado para marcar uma classe como um servisse que pode ser injetado.</a:t>
            </a:r>
          </a:p>
          <a:p>
            <a:pPr lvl="1"/>
            <a:r>
              <a:rPr lang="pt-BR" dirty="0" smtClean="0"/>
              <a:t>Permite que o Angular forneça essa classe através da injeção de dependência.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57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r>
              <a:rPr lang="pt-BR" dirty="0" smtClean="0"/>
              <a:t> por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</a:t>
            </a:r>
            <a:r>
              <a:rPr lang="pt-BR" dirty="0" err="1" smtClean="0"/>
              <a:t>service</a:t>
            </a:r>
            <a:r>
              <a:rPr lang="pt-BR" dirty="0" smtClean="0"/>
              <a:t> é registrado no </a:t>
            </a:r>
            <a:r>
              <a:rPr lang="pt-BR" b="1" dirty="0" smtClean="0"/>
              <a:t>root module</a:t>
            </a:r>
            <a:r>
              <a:rPr lang="pt-BR" dirty="0" smtClean="0"/>
              <a:t>, ele se torna um </a:t>
            </a:r>
            <a:r>
              <a:rPr lang="pt-BR" dirty="0" err="1" smtClean="0"/>
              <a:t>singleton</a:t>
            </a:r>
            <a:r>
              <a:rPr lang="pt-BR" dirty="0" smtClean="0"/>
              <a:t>, ou seja, uma única instância é compartilhada por toda 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9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 </a:t>
            </a:r>
            <a:r>
              <a:rPr lang="pt-BR" dirty="0" err="1" smtClean="0"/>
              <a:t>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Comando: </a:t>
            </a:r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servisse nome-do-serviço.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8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Reutilização de Código: Múltiplos componentes podem compartilhar a mesma lógica.</a:t>
            </a:r>
          </a:p>
          <a:p>
            <a:r>
              <a:rPr lang="pt-BR" dirty="0" smtClean="0"/>
              <a:t>Organização: Melhor separação entre a camada de apresentação (componentes) e a lógica de negócios (</a:t>
            </a:r>
            <a:r>
              <a:rPr lang="pt-BR" dirty="0" err="1" smtClean="0"/>
              <a:t>services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Teste Simplificado: Facilita a criação de testes unitários e </a:t>
            </a:r>
            <a:r>
              <a:rPr lang="pt-BR" dirty="0" err="1" smtClean="0"/>
              <a:t>mocks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98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 ou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Enquanto os </a:t>
            </a:r>
            <a:r>
              <a:rPr lang="pt-BR" b="1" dirty="0" smtClean="0"/>
              <a:t>componentes</a:t>
            </a:r>
            <a:r>
              <a:rPr lang="pt-BR" dirty="0" smtClean="0"/>
              <a:t> são responsáveis pela interface de usuário, os </a:t>
            </a:r>
            <a:r>
              <a:rPr lang="pt-BR" b="1" dirty="0" err="1" smtClean="0"/>
              <a:t>services</a:t>
            </a:r>
            <a:r>
              <a:rPr lang="pt-BR" dirty="0" smtClean="0"/>
              <a:t> são responsáveis pelos dados e lógica da aplicação, promovendo uma arquitetura mais limpa e escalável.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1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Injectable</a:t>
            </a:r>
            <a:r>
              <a:rPr lang="pt-BR" dirty="0"/>
              <a:t> } from '@angular/core</a:t>
            </a:r>
            <a:r>
              <a:rPr lang="pt-BR" dirty="0" smtClean="0"/>
              <a:t>';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Injectable</a:t>
            </a:r>
            <a:r>
              <a:rPr lang="pt-BR" dirty="0"/>
              <a:t>({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providedIn</a:t>
            </a:r>
            <a:r>
              <a:rPr lang="pt-BR" dirty="0"/>
              <a:t>: 'root'</a:t>
            </a:r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ClienteService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variavelGlobal</a:t>
            </a:r>
            <a:r>
              <a:rPr lang="pt-BR" dirty="0"/>
              <a:t> : </a:t>
            </a:r>
            <a:r>
              <a:rPr lang="pt-BR" dirty="0" err="1"/>
              <a:t>string</a:t>
            </a:r>
            <a:r>
              <a:rPr lang="pt-BR" dirty="0"/>
              <a:t> = "Variável Global do Serviço";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link : </a:t>
            </a:r>
            <a:r>
              <a:rPr lang="pt-BR" dirty="0" err="1"/>
              <a:t>string</a:t>
            </a:r>
            <a:r>
              <a:rPr lang="pt-BR" dirty="0"/>
              <a:t> = "http://localhost:3000/clientes";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constructor</a:t>
            </a:r>
            <a:r>
              <a:rPr lang="pt-BR" dirty="0"/>
              <a:t>() { 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getClientes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    return </a:t>
            </a:r>
            <a:r>
              <a:rPr lang="pt-BR" dirty="0" err="1"/>
              <a:t>fetch</a:t>
            </a:r>
            <a:r>
              <a:rPr lang="pt-BR" dirty="0"/>
              <a:t>(</a:t>
            </a:r>
            <a:r>
              <a:rPr lang="pt-BR" dirty="0" err="1"/>
              <a:t>this.link</a:t>
            </a:r>
            <a:r>
              <a:rPr lang="pt-BR" dirty="0"/>
              <a:t>).</a:t>
            </a:r>
            <a:r>
              <a:rPr lang="pt-BR" dirty="0" err="1"/>
              <a:t>then</a:t>
            </a:r>
            <a:r>
              <a:rPr lang="pt-BR" dirty="0"/>
              <a:t>(res =&gt; </a:t>
            </a:r>
            <a:r>
              <a:rPr lang="pt-BR" dirty="0" err="1"/>
              <a:t>res.json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 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7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Angular - Services</vt:lpstr>
      <vt:lpstr>O que é Services</vt:lpstr>
      <vt:lpstr>Objetivo dos Services</vt:lpstr>
      <vt:lpstr>Injeção de dependência </vt:lpstr>
      <vt:lpstr>Singleton por Padrão</vt:lpstr>
      <vt:lpstr>Como criar um service</vt:lpstr>
      <vt:lpstr>Principais benefícios</vt:lpstr>
      <vt:lpstr>Services ou Componentes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Services</dc:title>
  <dc:creator>Edson Martin Feitosa</dc:creator>
  <cp:lastModifiedBy>Edson Martin Feitosa</cp:lastModifiedBy>
  <cp:revision>2</cp:revision>
  <dcterms:created xsi:type="dcterms:W3CDTF">2024-10-22T18:18:39Z</dcterms:created>
  <dcterms:modified xsi:type="dcterms:W3CDTF">2024-10-22T18:22:23Z</dcterms:modified>
</cp:coreProperties>
</file>