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96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96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0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84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9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3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81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9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BF00-45E8-4BB7-BBD0-886314E1EC3A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E595-43DA-4EE2-947E-56B9E6842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 - Formulário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62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o módulo no componente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{ </a:t>
            </a:r>
            <a:r>
              <a:rPr lang="pt-BR" dirty="0" err="1" smtClean="0"/>
              <a:t>Component</a:t>
            </a:r>
            <a:r>
              <a:rPr lang="pt-BR" dirty="0" smtClean="0"/>
              <a:t> } from '@angular/core';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Component</a:t>
            </a:r>
            <a:r>
              <a:rPr lang="pt-BR" dirty="0" smtClean="0"/>
              <a:t>({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selector</a:t>
            </a:r>
            <a:r>
              <a:rPr lang="pt-BR" dirty="0" smtClean="0"/>
              <a:t>: '</a:t>
            </a:r>
            <a:r>
              <a:rPr lang="pt-BR" dirty="0" err="1" smtClean="0"/>
              <a:t>app-template-form</a:t>
            </a:r>
            <a:r>
              <a:rPr lang="pt-BR" dirty="0" smtClean="0"/>
              <a:t>',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templateUrl</a:t>
            </a:r>
            <a:r>
              <a:rPr lang="pt-BR" dirty="0" smtClean="0"/>
              <a:t>: './template-form.component.html',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r>
              <a:rPr lang="pt-BR" dirty="0" err="1" smtClean="0"/>
              <a:t>export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TemplateFormComponent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b="1" dirty="0" err="1" smtClean="0"/>
              <a:t>model</a:t>
            </a:r>
            <a:r>
              <a:rPr lang="pt-BR" b="1" dirty="0" smtClean="0"/>
              <a:t> = {</a:t>
            </a:r>
          </a:p>
          <a:p>
            <a:pPr marL="0" indent="0">
              <a:buNone/>
            </a:pPr>
            <a:r>
              <a:rPr lang="pt-BR" b="1" dirty="0" smtClean="0"/>
              <a:t>    name: '',</a:t>
            </a:r>
          </a:p>
          <a:p>
            <a:pPr marL="0" indent="0">
              <a:buNone/>
            </a:pPr>
            <a:r>
              <a:rPr lang="pt-BR" b="1" dirty="0" smtClean="0"/>
              <a:t>    email: ''</a:t>
            </a:r>
          </a:p>
          <a:p>
            <a:pPr marL="0" indent="0">
              <a:buNone/>
            </a:pPr>
            <a:r>
              <a:rPr lang="pt-BR" b="1" dirty="0" smtClean="0"/>
              <a:t>  };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onSubmit</a:t>
            </a:r>
            <a:r>
              <a:rPr lang="pt-BR" dirty="0" smtClean="0"/>
              <a:t>(</a:t>
            </a:r>
            <a:r>
              <a:rPr lang="pt-BR" dirty="0" err="1" smtClean="0"/>
              <a:t>form</a:t>
            </a:r>
            <a:r>
              <a:rPr lang="pt-BR" dirty="0" smtClean="0"/>
              <a:t>: any) {</a:t>
            </a:r>
          </a:p>
          <a:p>
            <a:pPr marL="0" indent="0">
              <a:buNone/>
            </a:pPr>
            <a:r>
              <a:rPr lang="pt-BR" dirty="0" smtClean="0"/>
              <a:t>    console.log(</a:t>
            </a:r>
            <a:r>
              <a:rPr lang="pt-BR" dirty="0" err="1" smtClean="0"/>
              <a:t>form.value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54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utilizar dois tipos de formulário no Angular: Reativos e Baseados em </a:t>
            </a:r>
            <a:r>
              <a:rPr lang="pt-BR" dirty="0" err="1" smtClean="0"/>
              <a:t>Template</a:t>
            </a:r>
            <a:r>
              <a:rPr lang="pt-BR" smtClean="0"/>
              <a:t>.</a:t>
            </a:r>
          </a:p>
          <a:p>
            <a:r>
              <a:rPr lang="pt-BR" dirty="0" smtClean="0"/>
              <a:t>Ambas as abordagens são úteis: </a:t>
            </a:r>
            <a:r>
              <a:rPr lang="pt-BR" b="1" dirty="0" smtClean="0"/>
              <a:t>Formulários Reativos</a:t>
            </a:r>
            <a:r>
              <a:rPr lang="pt-BR" dirty="0" smtClean="0"/>
              <a:t> oferecem mais controle e são ideais para formulários complexos, enquanto </a:t>
            </a:r>
            <a:r>
              <a:rPr lang="pt-BR" b="1" dirty="0" smtClean="0"/>
              <a:t>Formulários Baseados em </a:t>
            </a:r>
            <a:r>
              <a:rPr lang="pt-BR" b="1" dirty="0" err="1" smtClean="0"/>
              <a:t>Template</a:t>
            </a:r>
            <a:r>
              <a:rPr lang="pt-BR" dirty="0" smtClean="0"/>
              <a:t> são ótimos para formulários mais simples.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6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Formulário Reativo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Reativo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Importar no módulo o </a:t>
            </a:r>
            <a:r>
              <a:rPr lang="pt-BR" dirty="0" err="1" smtClean="0"/>
              <a:t>ReactiveFormModule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{ </a:t>
            </a:r>
            <a:r>
              <a:rPr lang="pt-BR" dirty="0" err="1" smtClean="0"/>
              <a:t>ReactiveFormsModule</a:t>
            </a:r>
            <a:r>
              <a:rPr lang="pt-BR" dirty="0" smtClean="0"/>
              <a:t> } from '@angular/</a:t>
            </a:r>
            <a:r>
              <a:rPr lang="pt-BR" dirty="0" err="1" smtClean="0"/>
              <a:t>forms</a:t>
            </a:r>
            <a:r>
              <a:rPr lang="pt-BR" dirty="0" smtClean="0"/>
              <a:t>';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NgModule</a:t>
            </a:r>
            <a:r>
              <a:rPr lang="pt-BR" dirty="0" smtClean="0"/>
              <a:t>({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imports</a:t>
            </a:r>
            <a:r>
              <a:rPr lang="pt-BR" dirty="0" smtClean="0"/>
              <a:t>: [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b="1" dirty="0" err="1" smtClean="0"/>
              <a:t>ReactiveFormsModule</a:t>
            </a:r>
            <a:r>
              <a:rPr lang="pt-BR" dirty="0" smtClean="0"/>
              <a:t>,</a:t>
            </a:r>
          </a:p>
          <a:p>
            <a:pPr marL="0" indent="0">
              <a:buNone/>
            </a:pPr>
            <a:r>
              <a:rPr lang="pt-BR" dirty="0" smtClean="0"/>
              <a:t>    // outros </a:t>
            </a:r>
            <a:r>
              <a:rPr lang="pt-BR" dirty="0" err="1" smtClean="0"/>
              <a:t>imports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],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r>
              <a:rPr lang="pt-BR" dirty="0" err="1" smtClean="0"/>
              <a:t>export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AppModule</a:t>
            </a:r>
            <a:r>
              <a:rPr lang="pt-BR" dirty="0" smtClean="0"/>
              <a:t> {}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5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FormGroup</a:t>
            </a:r>
            <a:r>
              <a:rPr lang="pt-BR" dirty="0" smtClean="0"/>
              <a:t> e </a:t>
            </a:r>
            <a:r>
              <a:rPr lang="pt-BR" dirty="0" err="1" smtClean="0"/>
              <a:t>FormControl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2361"/>
            <a:ext cx="10515600" cy="46346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{ </a:t>
            </a:r>
            <a:r>
              <a:rPr lang="pt-BR" dirty="0" err="1" smtClean="0"/>
              <a:t>Component</a:t>
            </a:r>
            <a:r>
              <a:rPr lang="pt-BR" dirty="0" smtClean="0"/>
              <a:t> } from '@angular/core';</a:t>
            </a:r>
          </a:p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{ </a:t>
            </a:r>
            <a:r>
              <a:rPr lang="pt-BR" dirty="0" err="1" smtClean="0"/>
              <a:t>FormGroup</a:t>
            </a:r>
            <a:r>
              <a:rPr lang="pt-BR" dirty="0" smtClean="0"/>
              <a:t>, </a:t>
            </a:r>
            <a:r>
              <a:rPr lang="pt-BR" dirty="0" err="1" smtClean="0"/>
              <a:t>FormControl</a:t>
            </a:r>
            <a:r>
              <a:rPr lang="pt-BR" dirty="0" smtClean="0"/>
              <a:t>, </a:t>
            </a:r>
            <a:r>
              <a:rPr lang="pt-BR" dirty="0" err="1" smtClean="0"/>
              <a:t>Validators</a:t>
            </a:r>
            <a:r>
              <a:rPr lang="pt-BR" dirty="0" smtClean="0"/>
              <a:t> } from '@angular/</a:t>
            </a:r>
            <a:r>
              <a:rPr lang="pt-BR" dirty="0" err="1" smtClean="0"/>
              <a:t>forms</a:t>
            </a:r>
            <a:r>
              <a:rPr lang="pt-BR" dirty="0" smtClean="0"/>
              <a:t>';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Component</a:t>
            </a:r>
            <a:r>
              <a:rPr lang="pt-BR" dirty="0" smtClean="0"/>
              <a:t>({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selector</a:t>
            </a:r>
            <a:r>
              <a:rPr lang="pt-BR" dirty="0" smtClean="0"/>
              <a:t>: '</a:t>
            </a:r>
            <a:r>
              <a:rPr lang="pt-BR" dirty="0" err="1" smtClean="0"/>
              <a:t>app-form-example</a:t>
            </a:r>
            <a:r>
              <a:rPr lang="pt-BR" dirty="0" smtClean="0"/>
              <a:t>',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templateUrl</a:t>
            </a:r>
            <a:r>
              <a:rPr lang="pt-BR" dirty="0" smtClean="0"/>
              <a:t>: './form-example.component.html',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r>
              <a:rPr lang="pt-BR" dirty="0" err="1" smtClean="0"/>
              <a:t>export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FormExampleComponent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b="1" dirty="0" smtClean="0"/>
              <a:t>  </a:t>
            </a:r>
            <a:r>
              <a:rPr lang="pt-BR" b="1" dirty="0" err="1" smtClean="0"/>
              <a:t>myForm</a:t>
            </a:r>
            <a:r>
              <a:rPr lang="pt-BR" b="1" dirty="0" smtClean="0"/>
              <a:t> = new </a:t>
            </a:r>
            <a:r>
              <a:rPr lang="pt-BR" b="1" dirty="0" err="1" smtClean="0"/>
              <a:t>FormGroup</a:t>
            </a:r>
            <a:r>
              <a:rPr lang="pt-BR" b="1" dirty="0" smtClean="0"/>
              <a:t>({</a:t>
            </a:r>
          </a:p>
          <a:p>
            <a:pPr marL="0" indent="0">
              <a:buNone/>
            </a:pPr>
            <a:r>
              <a:rPr lang="pt-BR" b="1" dirty="0" smtClean="0"/>
              <a:t>    name: new </a:t>
            </a:r>
            <a:r>
              <a:rPr lang="pt-BR" b="1" dirty="0" err="1" smtClean="0"/>
              <a:t>FormControl</a:t>
            </a:r>
            <a:r>
              <a:rPr lang="pt-BR" b="1" dirty="0" smtClean="0"/>
              <a:t>('', [</a:t>
            </a:r>
            <a:r>
              <a:rPr lang="pt-BR" b="1" dirty="0" err="1" smtClean="0"/>
              <a:t>Validators.required</a:t>
            </a:r>
            <a:r>
              <a:rPr lang="pt-BR" b="1" dirty="0" smtClean="0"/>
              <a:t>, </a:t>
            </a:r>
            <a:r>
              <a:rPr lang="pt-BR" b="1" dirty="0" err="1" smtClean="0"/>
              <a:t>Validators.minLength</a:t>
            </a:r>
            <a:r>
              <a:rPr lang="pt-BR" b="1" dirty="0" smtClean="0"/>
              <a:t>(3)]),</a:t>
            </a:r>
          </a:p>
          <a:p>
            <a:pPr marL="0" indent="0">
              <a:buNone/>
            </a:pPr>
            <a:r>
              <a:rPr lang="pt-BR" b="1" dirty="0" smtClean="0"/>
              <a:t>    email: new </a:t>
            </a:r>
            <a:r>
              <a:rPr lang="pt-BR" b="1" dirty="0" err="1" smtClean="0"/>
              <a:t>FormControl</a:t>
            </a:r>
            <a:r>
              <a:rPr lang="pt-BR" b="1" dirty="0" smtClean="0"/>
              <a:t>('', [</a:t>
            </a:r>
            <a:r>
              <a:rPr lang="pt-BR" b="1" dirty="0" err="1" smtClean="0"/>
              <a:t>Validators.required</a:t>
            </a:r>
            <a:r>
              <a:rPr lang="pt-BR" b="1" dirty="0" smtClean="0"/>
              <a:t>, </a:t>
            </a:r>
            <a:r>
              <a:rPr lang="pt-BR" b="1" dirty="0" err="1" smtClean="0"/>
              <a:t>Validators.email</a:t>
            </a:r>
            <a:r>
              <a:rPr lang="pt-BR" b="1" dirty="0" smtClean="0"/>
              <a:t>]),</a:t>
            </a:r>
          </a:p>
          <a:p>
            <a:pPr marL="0" indent="0">
              <a:buNone/>
            </a:pPr>
            <a:r>
              <a:rPr lang="pt-BR" b="1" dirty="0" smtClean="0"/>
              <a:t>  });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onSubmit</a:t>
            </a:r>
            <a:r>
              <a:rPr lang="pt-BR" dirty="0" smtClean="0"/>
              <a:t>() {</a:t>
            </a:r>
          </a:p>
          <a:p>
            <a:pPr marL="0" indent="0">
              <a:buNone/>
            </a:pPr>
            <a:r>
              <a:rPr lang="pt-BR" dirty="0" smtClean="0"/>
              <a:t>    console.log(</a:t>
            </a:r>
            <a:r>
              <a:rPr lang="pt-BR" dirty="0" err="1" smtClean="0"/>
              <a:t>this.myForm.value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4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Formulário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b="1" dirty="0" smtClean="0"/>
              <a:t>[</a:t>
            </a:r>
            <a:r>
              <a:rPr lang="pt-BR" b="1" dirty="0" err="1" smtClean="0"/>
              <a:t>formGroup</a:t>
            </a:r>
            <a:r>
              <a:rPr lang="pt-BR" b="1" dirty="0" smtClean="0"/>
              <a:t>]="</a:t>
            </a:r>
            <a:r>
              <a:rPr lang="pt-BR" b="1" dirty="0" err="1" smtClean="0"/>
              <a:t>myForm</a:t>
            </a:r>
            <a:r>
              <a:rPr lang="pt-BR" b="1" dirty="0" smtClean="0"/>
              <a:t>" </a:t>
            </a:r>
            <a:r>
              <a:rPr lang="pt-BR" dirty="0" smtClean="0"/>
              <a:t>(</a:t>
            </a:r>
            <a:r>
              <a:rPr lang="pt-BR" dirty="0" err="1" smtClean="0"/>
              <a:t>ngSubmit</a:t>
            </a:r>
            <a:r>
              <a:rPr lang="pt-BR" dirty="0" smtClean="0"/>
              <a:t>)="</a:t>
            </a:r>
            <a:r>
              <a:rPr lang="pt-BR" b="1" dirty="0" err="1" smtClean="0"/>
              <a:t>onSubmit</a:t>
            </a:r>
            <a:r>
              <a:rPr lang="pt-BR" dirty="0" smtClean="0"/>
              <a:t>()"&gt;</a:t>
            </a:r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label</a:t>
            </a:r>
            <a:r>
              <a:rPr lang="pt-BR" dirty="0" smtClean="0"/>
              <a:t> for="name"&gt;Name&lt;/</a:t>
            </a:r>
            <a:r>
              <a:rPr lang="pt-BR" dirty="0" err="1" smtClean="0"/>
              <a:t>label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&lt;input id="name" </a:t>
            </a:r>
            <a:r>
              <a:rPr lang="pt-BR" b="1" dirty="0" err="1" smtClean="0"/>
              <a:t>formControlName</a:t>
            </a:r>
            <a:r>
              <a:rPr lang="pt-BR" dirty="0" smtClean="0"/>
              <a:t>="name" /&gt;</a:t>
            </a:r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div</a:t>
            </a:r>
            <a:r>
              <a:rPr lang="pt-BR" dirty="0" smtClean="0"/>
              <a:t> *</a:t>
            </a:r>
            <a:r>
              <a:rPr lang="pt-BR" dirty="0" err="1" smtClean="0"/>
              <a:t>ngIf</a:t>
            </a:r>
            <a:r>
              <a:rPr lang="pt-BR" dirty="0" smtClean="0"/>
              <a:t>="</a:t>
            </a:r>
            <a:r>
              <a:rPr lang="pt-BR" dirty="0" err="1" smtClean="0"/>
              <a:t>myForm.get</a:t>
            </a:r>
            <a:r>
              <a:rPr lang="pt-BR" dirty="0" smtClean="0"/>
              <a:t>('name')?.</a:t>
            </a:r>
            <a:r>
              <a:rPr lang="pt-BR" dirty="0" err="1" smtClean="0"/>
              <a:t>invalid</a:t>
            </a:r>
            <a:r>
              <a:rPr lang="pt-BR" dirty="0" smtClean="0"/>
              <a:t> &amp;&amp; </a:t>
            </a:r>
            <a:r>
              <a:rPr lang="pt-BR" dirty="0" err="1" smtClean="0"/>
              <a:t>myForm.get</a:t>
            </a:r>
            <a:r>
              <a:rPr lang="pt-BR" dirty="0" smtClean="0"/>
              <a:t>('name')?.</a:t>
            </a:r>
            <a:r>
              <a:rPr lang="pt-BR" dirty="0" err="1" smtClean="0"/>
              <a:t>touched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r>
              <a:rPr lang="pt-BR" dirty="0" smtClean="0"/>
              <a:t>    Nome é obrigatório e deve ter pelo menos 3 caracteres.</a:t>
            </a:r>
          </a:p>
          <a:p>
            <a:pPr marL="0" indent="0">
              <a:buNone/>
            </a:pPr>
            <a:r>
              <a:rPr lang="pt-BR" dirty="0" smtClean="0"/>
              <a:t>  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label</a:t>
            </a:r>
            <a:r>
              <a:rPr lang="pt-BR" dirty="0" smtClean="0"/>
              <a:t> for="email"&gt;Email&lt;/</a:t>
            </a:r>
            <a:r>
              <a:rPr lang="pt-BR" dirty="0" err="1" smtClean="0"/>
              <a:t>label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&lt;input id="email" </a:t>
            </a:r>
            <a:r>
              <a:rPr lang="pt-BR" b="1" dirty="0" err="1" smtClean="0"/>
              <a:t>formControlName</a:t>
            </a:r>
            <a:r>
              <a:rPr lang="pt-BR" dirty="0" smtClean="0"/>
              <a:t>="email" /&gt;</a:t>
            </a:r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div</a:t>
            </a:r>
            <a:r>
              <a:rPr lang="pt-BR" dirty="0" smtClean="0"/>
              <a:t> *</a:t>
            </a:r>
            <a:r>
              <a:rPr lang="pt-BR" dirty="0" err="1" smtClean="0"/>
              <a:t>ngIf</a:t>
            </a:r>
            <a:r>
              <a:rPr lang="pt-BR" dirty="0" smtClean="0"/>
              <a:t>="</a:t>
            </a:r>
            <a:r>
              <a:rPr lang="pt-BR" dirty="0" err="1" smtClean="0"/>
              <a:t>myForm.get</a:t>
            </a:r>
            <a:r>
              <a:rPr lang="pt-BR" dirty="0" smtClean="0"/>
              <a:t>('email')?.</a:t>
            </a:r>
            <a:r>
              <a:rPr lang="pt-BR" dirty="0" err="1" smtClean="0"/>
              <a:t>invalid</a:t>
            </a:r>
            <a:r>
              <a:rPr lang="pt-BR" dirty="0" smtClean="0"/>
              <a:t> &amp;&amp; </a:t>
            </a:r>
            <a:r>
              <a:rPr lang="pt-BR" dirty="0" err="1" smtClean="0"/>
              <a:t>myForm.get</a:t>
            </a:r>
            <a:r>
              <a:rPr lang="pt-BR" dirty="0" smtClean="0"/>
              <a:t>('email')?.</a:t>
            </a:r>
            <a:r>
              <a:rPr lang="pt-BR" dirty="0" err="1" smtClean="0"/>
              <a:t>touched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r>
              <a:rPr lang="pt-BR" dirty="0" smtClean="0"/>
              <a:t>    Email inválido.</a:t>
            </a:r>
          </a:p>
          <a:p>
            <a:pPr marL="0" indent="0">
              <a:buNone/>
            </a:pPr>
            <a:r>
              <a:rPr lang="pt-BR" dirty="0" smtClean="0"/>
              <a:t>  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button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submit</a:t>
            </a:r>
            <a:r>
              <a:rPr lang="pt-BR" dirty="0" smtClean="0"/>
              <a:t>" </a:t>
            </a:r>
            <a:r>
              <a:rPr lang="pt-BR" b="1" dirty="0" smtClean="0"/>
              <a:t>[</a:t>
            </a:r>
            <a:r>
              <a:rPr lang="pt-BR" b="1" dirty="0" err="1" smtClean="0"/>
              <a:t>disabled</a:t>
            </a:r>
            <a:r>
              <a:rPr lang="pt-BR" b="1" dirty="0" smtClean="0"/>
              <a:t>]="</a:t>
            </a:r>
            <a:r>
              <a:rPr lang="pt-BR" b="1" dirty="0" err="1" smtClean="0"/>
              <a:t>myForm.invalid</a:t>
            </a:r>
            <a:r>
              <a:rPr lang="pt-BR" b="1" dirty="0" smtClean="0"/>
              <a:t>"</a:t>
            </a:r>
            <a:r>
              <a:rPr lang="pt-BR" dirty="0" smtClean="0"/>
              <a:t>&gt;Enviar&lt;/</a:t>
            </a:r>
            <a:r>
              <a:rPr lang="pt-BR" dirty="0" err="1" smtClean="0"/>
              <a:t>button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04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Formulário baseado em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1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baseado em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Importe o </a:t>
            </a:r>
            <a:r>
              <a:rPr lang="pt-BR" dirty="0" err="1" smtClean="0"/>
              <a:t>FormModule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 err="1" smtClean="0"/>
              <a:t>app.module.ts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{ </a:t>
            </a:r>
            <a:r>
              <a:rPr lang="pt-BR" dirty="0" err="1" smtClean="0"/>
              <a:t>FormsModule</a:t>
            </a:r>
            <a:r>
              <a:rPr lang="pt-BR" dirty="0" smtClean="0"/>
              <a:t> } from '@angular/</a:t>
            </a:r>
            <a:r>
              <a:rPr lang="pt-BR" dirty="0" err="1" smtClean="0"/>
              <a:t>forms</a:t>
            </a:r>
            <a:r>
              <a:rPr lang="pt-BR" dirty="0" smtClean="0"/>
              <a:t>';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NgModule</a:t>
            </a:r>
            <a:r>
              <a:rPr lang="pt-BR" dirty="0" smtClean="0"/>
              <a:t>({</a:t>
            </a:r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pt-BR" dirty="0" err="1" smtClean="0"/>
              <a:t>imports</a:t>
            </a:r>
            <a:r>
              <a:rPr lang="pt-BR" dirty="0" smtClean="0"/>
              <a:t>: [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FormsModule</a:t>
            </a:r>
            <a:r>
              <a:rPr lang="pt-BR" dirty="0" smtClean="0"/>
              <a:t>,</a:t>
            </a:r>
          </a:p>
          <a:p>
            <a:pPr marL="0" indent="0">
              <a:buNone/>
            </a:pPr>
            <a:r>
              <a:rPr lang="pt-BR" dirty="0" smtClean="0"/>
              <a:t>    // outros </a:t>
            </a:r>
            <a:r>
              <a:rPr lang="pt-BR" dirty="0" err="1" smtClean="0"/>
              <a:t>imports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],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r>
              <a:rPr lang="pt-BR" dirty="0" err="1" smtClean="0"/>
              <a:t>export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AppModule</a:t>
            </a:r>
            <a:r>
              <a:rPr lang="pt-BR" dirty="0" smtClean="0"/>
              <a:t> {}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95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o formulário no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&lt;!-- template-form.component.html --&gt;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b="1" dirty="0" smtClean="0"/>
              <a:t>#</a:t>
            </a:r>
            <a:r>
              <a:rPr lang="pt-BR" b="1" dirty="0" err="1" smtClean="0"/>
              <a:t>form</a:t>
            </a:r>
            <a:r>
              <a:rPr lang="pt-BR" b="1" dirty="0" smtClean="0"/>
              <a:t>="</a:t>
            </a:r>
            <a:r>
              <a:rPr lang="pt-BR" b="1" dirty="0" err="1" smtClean="0"/>
              <a:t>ngForm</a:t>
            </a:r>
            <a:r>
              <a:rPr lang="pt-BR" b="1" dirty="0" smtClean="0"/>
              <a:t>"</a:t>
            </a:r>
            <a:r>
              <a:rPr lang="pt-BR" dirty="0" smtClean="0"/>
              <a:t> (</a:t>
            </a:r>
            <a:r>
              <a:rPr lang="pt-BR" dirty="0" err="1" smtClean="0"/>
              <a:t>ngSubmit</a:t>
            </a:r>
            <a:r>
              <a:rPr lang="pt-BR" dirty="0" smtClean="0"/>
              <a:t>)="</a:t>
            </a:r>
            <a:r>
              <a:rPr lang="pt-BR" b="1" dirty="0" err="1" smtClean="0"/>
              <a:t>onSubmit</a:t>
            </a:r>
            <a:r>
              <a:rPr lang="pt-BR" b="1" dirty="0" smtClean="0"/>
              <a:t>(</a:t>
            </a:r>
            <a:r>
              <a:rPr lang="pt-BR" b="1" dirty="0" err="1" smtClean="0"/>
              <a:t>form</a:t>
            </a:r>
            <a:r>
              <a:rPr lang="pt-BR" b="1" dirty="0" smtClean="0"/>
              <a:t>)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label</a:t>
            </a:r>
            <a:r>
              <a:rPr lang="pt-BR" dirty="0" smtClean="0"/>
              <a:t> for="name"&gt;Name&lt;/</a:t>
            </a:r>
            <a:r>
              <a:rPr lang="pt-BR" dirty="0" err="1" smtClean="0"/>
              <a:t>label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&lt;input id="name" name="name" </a:t>
            </a:r>
            <a:r>
              <a:rPr lang="pt-BR" b="1" dirty="0" smtClean="0"/>
              <a:t>[(</a:t>
            </a:r>
            <a:r>
              <a:rPr lang="pt-BR" b="1" dirty="0" err="1" smtClean="0"/>
              <a:t>ngModel</a:t>
            </a:r>
            <a:r>
              <a:rPr lang="pt-BR" b="1" dirty="0" smtClean="0"/>
              <a:t>)]="model.name" </a:t>
            </a:r>
            <a:r>
              <a:rPr lang="pt-BR" dirty="0" err="1" smtClean="0"/>
              <a:t>required</a:t>
            </a:r>
            <a:r>
              <a:rPr lang="pt-BR" dirty="0" smtClean="0"/>
              <a:t> </a:t>
            </a:r>
            <a:r>
              <a:rPr lang="pt-BR" dirty="0" err="1" smtClean="0"/>
              <a:t>minlength</a:t>
            </a:r>
            <a:r>
              <a:rPr lang="pt-BR" dirty="0" smtClean="0"/>
              <a:t>="3" /&gt;</a:t>
            </a:r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div</a:t>
            </a:r>
            <a:r>
              <a:rPr lang="pt-BR" dirty="0" smtClean="0"/>
              <a:t> *</a:t>
            </a:r>
            <a:r>
              <a:rPr lang="pt-BR" dirty="0" err="1" smtClean="0"/>
              <a:t>ngIf</a:t>
            </a:r>
            <a:r>
              <a:rPr lang="pt-BR" dirty="0" smtClean="0"/>
              <a:t>="</a:t>
            </a:r>
            <a:r>
              <a:rPr lang="pt-BR" dirty="0" err="1" smtClean="0"/>
              <a:t>form.controls</a:t>
            </a:r>
            <a:r>
              <a:rPr lang="pt-BR" dirty="0" smtClean="0"/>
              <a:t>['name']?.</a:t>
            </a:r>
            <a:r>
              <a:rPr lang="pt-BR" dirty="0" err="1" smtClean="0"/>
              <a:t>invalid</a:t>
            </a:r>
            <a:r>
              <a:rPr lang="pt-BR" dirty="0" smtClean="0"/>
              <a:t> &amp;&amp; </a:t>
            </a:r>
            <a:r>
              <a:rPr lang="pt-BR" dirty="0" err="1" smtClean="0"/>
              <a:t>form.controls</a:t>
            </a:r>
            <a:r>
              <a:rPr lang="pt-BR" dirty="0" smtClean="0"/>
              <a:t>['name']?.</a:t>
            </a:r>
            <a:r>
              <a:rPr lang="pt-BR" dirty="0" err="1" smtClean="0"/>
              <a:t>touched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r>
              <a:rPr lang="pt-BR" dirty="0" smtClean="0"/>
              <a:t>    Nome é obrigatório e deve ter pelo menos 3 caracteres.</a:t>
            </a:r>
          </a:p>
          <a:p>
            <a:pPr marL="0" indent="0">
              <a:buNone/>
            </a:pPr>
            <a:r>
              <a:rPr lang="pt-BR" dirty="0" smtClean="0"/>
              <a:t>  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label</a:t>
            </a:r>
            <a:r>
              <a:rPr lang="pt-BR" dirty="0" smtClean="0"/>
              <a:t> for="email"&gt;Email&lt;/</a:t>
            </a:r>
            <a:r>
              <a:rPr lang="pt-BR" dirty="0" err="1" smtClean="0"/>
              <a:t>label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&lt;input id="email" name="email" </a:t>
            </a:r>
            <a:r>
              <a:rPr lang="pt-BR" b="1" dirty="0" smtClean="0"/>
              <a:t>[(</a:t>
            </a:r>
            <a:r>
              <a:rPr lang="pt-BR" b="1" dirty="0" err="1" smtClean="0"/>
              <a:t>ngModel</a:t>
            </a:r>
            <a:r>
              <a:rPr lang="pt-BR" b="1" dirty="0" smtClean="0"/>
              <a:t>)]="</a:t>
            </a:r>
            <a:r>
              <a:rPr lang="pt-BR" b="1" dirty="0" err="1" smtClean="0"/>
              <a:t>model.email</a:t>
            </a:r>
            <a:r>
              <a:rPr lang="pt-BR" b="1" dirty="0" smtClean="0"/>
              <a:t>" </a:t>
            </a:r>
            <a:r>
              <a:rPr lang="pt-BR" dirty="0" err="1" smtClean="0"/>
              <a:t>required</a:t>
            </a:r>
            <a:r>
              <a:rPr lang="pt-BR" dirty="0" smtClean="0"/>
              <a:t> email /&gt;</a:t>
            </a:r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div</a:t>
            </a:r>
            <a:r>
              <a:rPr lang="pt-BR" dirty="0" smtClean="0"/>
              <a:t> *</a:t>
            </a:r>
            <a:r>
              <a:rPr lang="pt-BR" dirty="0" err="1" smtClean="0"/>
              <a:t>ngIf</a:t>
            </a:r>
            <a:r>
              <a:rPr lang="pt-BR" dirty="0" smtClean="0"/>
              <a:t>="</a:t>
            </a:r>
            <a:r>
              <a:rPr lang="pt-BR" dirty="0" err="1" smtClean="0"/>
              <a:t>form.controls</a:t>
            </a:r>
            <a:r>
              <a:rPr lang="pt-BR" dirty="0" smtClean="0"/>
              <a:t>['email']?.</a:t>
            </a:r>
            <a:r>
              <a:rPr lang="pt-BR" dirty="0" err="1" smtClean="0"/>
              <a:t>invalid</a:t>
            </a:r>
            <a:r>
              <a:rPr lang="pt-BR" dirty="0" smtClean="0"/>
              <a:t> &amp;&amp; </a:t>
            </a:r>
            <a:r>
              <a:rPr lang="pt-BR" dirty="0" err="1" smtClean="0"/>
              <a:t>form.controls</a:t>
            </a:r>
            <a:r>
              <a:rPr lang="pt-BR" dirty="0" smtClean="0"/>
              <a:t>['email']?.</a:t>
            </a:r>
            <a:r>
              <a:rPr lang="pt-BR" dirty="0" err="1" smtClean="0"/>
              <a:t>touched</a:t>
            </a:r>
            <a:r>
              <a:rPr lang="pt-BR" dirty="0" smtClean="0"/>
              <a:t>"&gt;</a:t>
            </a:r>
          </a:p>
          <a:p>
            <a:pPr marL="0" indent="0">
              <a:buNone/>
            </a:pPr>
            <a:r>
              <a:rPr lang="pt-BR" dirty="0" smtClean="0"/>
              <a:t>    Email inválido.</a:t>
            </a:r>
          </a:p>
          <a:p>
            <a:pPr marL="0" indent="0">
              <a:buNone/>
            </a:pPr>
            <a:r>
              <a:rPr lang="pt-BR" dirty="0" smtClean="0"/>
              <a:t>  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&lt;</a:t>
            </a:r>
            <a:r>
              <a:rPr lang="pt-BR" dirty="0" err="1" smtClean="0"/>
              <a:t>button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submit</a:t>
            </a:r>
            <a:r>
              <a:rPr lang="pt-BR" dirty="0" smtClean="0"/>
              <a:t>" </a:t>
            </a:r>
            <a:r>
              <a:rPr lang="pt-BR" b="1" dirty="0" smtClean="0"/>
              <a:t>[</a:t>
            </a:r>
            <a:r>
              <a:rPr lang="pt-BR" b="1" dirty="0" err="1" smtClean="0"/>
              <a:t>disabled</a:t>
            </a:r>
            <a:r>
              <a:rPr lang="pt-BR" b="1" dirty="0" smtClean="0"/>
              <a:t>]="</a:t>
            </a:r>
            <a:r>
              <a:rPr lang="pt-BR" b="1" dirty="0" err="1" smtClean="0"/>
              <a:t>form.invalid</a:t>
            </a:r>
            <a:r>
              <a:rPr lang="pt-BR" b="1" dirty="0" smtClean="0"/>
              <a:t>"</a:t>
            </a:r>
            <a:r>
              <a:rPr lang="pt-BR" dirty="0" smtClean="0"/>
              <a:t>&gt;Enviar&lt;/</a:t>
            </a:r>
            <a:r>
              <a:rPr lang="pt-BR" dirty="0" err="1" smtClean="0"/>
              <a:t>button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form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163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Angular - Formulário</vt:lpstr>
      <vt:lpstr>Tipos de Formulário</vt:lpstr>
      <vt:lpstr>Formulário Reativo</vt:lpstr>
      <vt:lpstr>Formulário Reativo</vt:lpstr>
      <vt:lpstr>FormGroup e FormControl</vt:lpstr>
      <vt:lpstr>Template do Formulário</vt:lpstr>
      <vt:lpstr>Formulário baseado em Template</vt:lpstr>
      <vt:lpstr>Formulário baseado em template</vt:lpstr>
      <vt:lpstr>Criar o formulário no template</vt:lpstr>
      <vt:lpstr>Criar o módulo no componente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Formulário</dc:title>
  <dc:creator>Edson Martin Feitosa</dc:creator>
  <cp:lastModifiedBy>Edson Martin Feitosa</cp:lastModifiedBy>
  <cp:revision>2</cp:revision>
  <dcterms:created xsi:type="dcterms:W3CDTF">2024-10-29T19:37:43Z</dcterms:created>
  <dcterms:modified xsi:type="dcterms:W3CDTF">2024-10-29T20:05:38Z</dcterms:modified>
</cp:coreProperties>
</file>