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8DC70-4DA2-4832-967F-72F73094D8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A26D97-5D9A-44EC-AF40-62C66681955B}">
      <dgm:prSet/>
      <dgm:spPr/>
      <dgm:t>
        <a:bodyPr/>
        <a:lstStyle/>
        <a:p>
          <a:pPr>
            <a:defRPr cap="all"/>
          </a:pPr>
          <a:r>
            <a:rPr lang="en-US"/>
            <a:t>Compreender o que é uma View no SQL Server.</a:t>
          </a:r>
        </a:p>
      </dgm:t>
    </dgm:pt>
    <dgm:pt modelId="{6ECA2FAE-6122-4747-9F95-311C430A3DF7}" type="parTrans" cxnId="{98B6A9F1-FE1A-441A-8B49-EF9313A662A4}">
      <dgm:prSet/>
      <dgm:spPr/>
      <dgm:t>
        <a:bodyPr/>
        <a:lstStyle/>
        <a:p>
          <a:endParaRPr lang="en-US"/>
        </a:p>
      </dgm:t>
    </dgm:pt>
    <dgm:pt modelId="{C537F800-5184-4C74-B71D-F14F080F1A7C}" type="sibTrans" cxnId="{98B6A9F1-FE1A-441A-8B49-EF9313A662A4}">
      <dgm:prSet/>
      <dgm:spPr/>
      <dgm:t>
        <a:bodyPr/>
        <a:lstStyle/>
        <a:p>
          <a:endParaRPr lang="en-US"/>
        </a:p>
      </dgm:t>
    </dgm:pt>
    <dgm:pt modelId="{A8282528-E959-4B25-B2A8-634513957863}">
      <dgm:prSet/>
      <dgm:spPr/>
      <dgm:t>
        <a:bodyPr/>
        <a:lstStyle/>
        <a:p>
          <a:pPr>
            <a:defRPr cap="all"/>
          </a:pPr>
          <a:r>
            <a:rPr lang="en-US"/>
            <a:t>Criar, alterar e excluir Views.</a:t>
          </a:r>
        </a:p>
      </dgm:t>
    </dgm:pt>
    <dgm:pt modelId="{C26DB500-D323-475F-BC81-B7346E3BE7C6}" type="parTrans" cxnId="{53ADB6B6-FACB-44D0-BEBF-2F4E3325E767}">
      <dgm:prSet/>
      <dgm:spPr/>
      <dgm:t>
        <a:bodyPr/>
        <a:lstStyle/>
        <a:p>
          <a:endParaRPr lang="en-US"/>
        </a:p>
      </dgm:t>
    </dgm:pt>
    <dgm:pt modelId="{E73FEF3E-5ED3-4E49-BBA7-9017B32836D1}" type="sibTrans" cxnId="{53ADB6B6-FACB-44D0-BEBF-2F4E3325E767}">
      <dgm:prSet/>
      <dgm:spPr/>
      <dgm:t>
        <a:bodyPr/>
        <a:lstStyle/>
        <a:p>
          <a:endParaRPr lang="en-US"/>
        </a:p>
      </dgm:t>
    </dgm:pt>
    <dgm:pt modelId="{F4846A9F-7499-432B-BB78-AB080A2FFE59}">
      <dgm:prSet/>
      <dgm:spPr/>
      <dgm:t>
        <a:bodyPr/>
        <a:lstStyle/>
        <a:p>
          <a:pPr>
            <a:defRPr cap="all"/>
          </a:pPr>
          <a:r>
            <a:rPr lang="en-US"/>
            <a:t>Entender as vantagens e limitações do uso de Views.</a:t>
          </a:r>
        </a:p>
      </dgm:t>
    </dgm:pt>
    <dgm:pt modelId="{1BB0FE4A-4029-4FDC-AD9F-8D9AC8C3FBE3}" type="parTrans" cxnId="{0EB99602-F7A1-4AED-A904-B90B84E7C4FC}">
      <dgm:prSet/>
      <dgm:spPr/>
      <dgm:t>
        <a:bodyPr/>
        <a:lstStyle/>
        <a:p>
          <a:endParaRPr lang="en-US"/>
        </a:p>
      </dgm:t>
    </dgm:pt>
    <dgm:pt modelId="{B286C2CF-CEE1-416D-B000-51242FE8E779}" type="sibTrans" cxnId="{0EB99602-F7A1-4AED-A904-B90B84E7C4FC}">
      <dgm:prSet/>
      <dgm:spPr/>
      <dgm:t>
        <a:bodyPr/>
        <a:lstStyle/>
        <a:p>
          <a:endParaRPr lang="en-US"/>
        </a:p>
      </dgm:t>
    </dgm:pt>
    <dgm:pt modelId="{4BA327D5-1954-4EE6-B6F8-6D46EDA98DE4}">
      <dgm:prSet/>
      <dgm:spPr/>
      <dgm:t>
        <a:bodyPr/>
        <a:lstStyle/>
        <a:p>
          <a:pPr>
            <a:defRPr cap="all"/>
          </a:pPr>
          <a:r>
            <a:rPr lang="en-US"/>
            <a:t>Aplicar Views em cenários práticos.</a:t>
          </a:r>
        </a:p>
      </dgm:t>
    </dgm:pt>
    <dgm:pt modelId="{6809BECA-F4B7-4D8C-A3B2-F4D582BE415E}" type="parTrans" cxnId="{A87D960A-D074-437C-BC91-F1BEEA897A96}">
      <dgm:prSet/>
      <dgm:spPr/>
      <dgm:t>
        <a:bodyPr/>
        <a:lstStyle/>
        <a:p>
          <a:endParaRPr lang="en-US"/>
        </a:p>
      </dgm:t>
    </dgm:pt>
    <dgm:pt modelId="{F390ED25-8446-40B8-9E00-BBFC246A94B5}" type="sibTrans" cxnId="{A87D960A-D074-437C-BC91-F1BEEA897A96}">
      <dgm:prSet/>
      <dgm:spPr/>
      <dgm:t>
        <a:bodyPr/>
        <a:lstStyle/>
        <a:p>
          <a:endParaRPr lang="en-US"/>
        </a:p>
      </dgm:t>
    </dgm:pt>
    <dgm:pt modelId="{1DCE6664-02A2-4CCE-9B2C-807FEB315595}" type="pres">
      <dgm:prSet presAssocID="{4598DC70-4DA2-4832-967F-72F73094D8F0}" presName="root" presStyleCnt="0">
        <dgm:presLayoutVars>
          <dgm:dir/>
          <dgm:resizeHandles val="exact"/>
        </dgm:presLayoutVars>
      </dgm:prSet>
      <dgm:spPr/>
    </dgm:pt>
    <dgm:pt modelId="{ABF5D0C5-D20E-4248-B3C0-55729E785474}" type="pres">
      <dgm:prSet presAssocID="{3BA26D97-5D9A-44EC-AF40-62C66681955B}" presName="compNode" presStyleCnt="0"/>
      <dgm:spPr/>
    </dgm:pt>
    <dgm:pt modelId="{CEE530A0-0CAC-4E14-A11F-2636247B0723}" type="pres">
      <dgm:prSet presAssocID="{3BA26D97-5D9A-44EC-AF40-62C66681955B}" presName="iconBgRect" presStyleLbl="bgShp" presStyleIdx="0" presStyleCnt="4"/>
      <dgm:spPr/>
    </dgm:pt>
    <dgm:pt modelId="{C4285B77-9A4D-42B2-8391-3261293CBB37}" type="pres">
      <dgm:prSet presAssocID="{3BA26D97-5D9A-44EC-AF40-62C6668195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13E72BB6-7AC3-454E-A1ED-592701DE85D8}" type="pres">
      <dgm:prSet presAssocID="{3BA26D97-5D9A-44EC-AF40-62C66681955B}" presName="spaceRect" presStyleCnt="0"/>
      <dgm:spPr/>
    </dgm:pt>
    <dgm:pt modelId="{BE58EA02-C44F-4C6F-9D88-7F6F8DD138FF}" type="pres">
      <dgm:prSet presAssocID="{3BA26D97-5D9A-44EC-AF40-62C66681955B}" presName="textRect" presStyleLbl="revTx" presStyleIdx="0" presStyleCnt="4">
        <dgm:presLayoutVars>
          <dgm:chMax val="1"/>
          <dgm:chPref val="1"/>
        </dgm:presLayoutVars>
      </dgm:prSet>
      <dgm:spPr/>
    </dgm:pt>
    <dgm:pt modelId="{C1B8A349-C4A7-49A3-A11D-0C9260A1D27B}" type="pres">
      <dgm:prSet presAssocID="{C537F800-5184-4C74-B71D-F14F080F1A7C}" presName="sibTrans" presStyleCnt="0"/>
      <dgm:spPr/>
    </dgm:pt>
    <dgm:pt modelId="{1C48C6A5-CB2B-4E1A-BC40-B5EC9E1DF6A5}" type="pres">
      <dgm:prSet presAssocID="{A8282528-E959-4B25-B2A8-634513957863}" presName="compNode" presStyleCnt="0"/>
      <dgm:spPr/>
    </dgm:pt>
    <dgm:pt modelId="{DCB883D4-5BE5-4D10-9E67-694EE6829EE8}" type="pres">
      <dgm:prSet presAssocID="{A8282528-E959-4B25-B2A8-634513957863}" presName="iconBgRect" presStyleLbl="bgShp" presStyleIdx="1" presStyleCnt="4"/>
      <dgm:spPr/>
    </dgm:pt>
    <dgm:pt modelId="{7FFB8EEE-AB32-4F7B-B1CF-76C5CD39D4EE}" type="pres">
      <dgm:prSet presAssocID="{A8282528-E959-4B25-B2A8-6345139578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xo"/>
        </a:ext>
      </dgm:extLst>
    </dgm:pt>
    <dgm:pt modelId="{03D26993-FC74-46C9-A373-B0159B77C400}" type="pres">
      <dgm:prSet presAssocID="{A8282528-E959-4B25-B2A8-634513957863}" presName="spaceRect" presStyleCnt="0"/>
      <dgm:spPr/>
    </dgm:pt>
    <dgm:pt modelId="{9D4FFA65-3148-41B6-AD89-DED229762E53}" type="pres">
      <dgm:prSet presAssocID="{A8282528-E959-4B25-B2A8-634513957863}" presName="textRect" presStyleLbl="revTx" presStyleIdx="1" presStyleCnt="4">
        <dgm:presLayoutVars>
          <dgm:chMax val="1"/>
          <dgm:chPref val="1"/>
        </dgm:presLayoutVars>
      </dgm:prSet>
      <dgm:spPr/>
    </dgm:pt>
    <dgm:pt modelId="{39FDF40B-468B-43E0-9C68-99DEB19DCFAC}" type="pres">
      <dgm:prSet presAssocID="{E73FEF3E-5ED3-4E49-BBA7-9017B32836D1}" presName="sibTrans" presStyleCnt="0"/>
      <dgm:spPr/>
    </dgm:pt>
    <dgm:pt modelId="{3B846D9B-9485-455D-9E1D-43B6AE156E45}" type="pres">
      <dgm:prSet presAssocID="{F4846A9F-7499-432B-BB78-AB080A2FFE59}" presName="compNode" presStyleCnt="0"/>
      <dgm:spPr/>
    </dgm:pt>
    <dgm:pt modelId="{8E69AED1-D195-45D1-BBA0-B8B668AAEC5C}" type="pres">
      <dgm:prSet presAssocID="{F4846A9F-7499-432B-BB78-AB080A2FFE59}" presName="iconBgRect" presStyleLbl="bgShp" presStyleIdx="2" presStyleCnt="4"/>
      <dgm:spPr/>
    </dgm:pt>
    <dgm:pt modelId="{C15599D4-38E3-4B81-9138-A2712486D21F}" type="pres">
      <dgm:prSet presAssocID="{F4846A9F-7499-432B-BB78-AB080A2FFE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81E3205-2C42-471C-BA57-2B4E82AF62BD}" type="pres">
      <dgm:prSet presAssocID="{F4846A9F-7499-432B-BB78-AB080A2FFE59}" presName="spaceRect" presStyleCnt="0"/>
      <dgm:spPr/>
    </dgm:pt>
    <dgm:pt modelId="{B40313BE-BBD0-43E3-8CFB-83376C60345B}" type="pres">
      <dgm:prSet presAssocID="{F4846A9F-7499-432B-BB78-AB080A2FFE59}" presName="textRect" presStyleLbl="revTx" presStyleIdx="2" presStyleCnt="4">
        <dgm:presLayoutVars>
          <dgm:chMax val="1"/>
          <dgm:chPref val="1"/>
        </dgm:presLayoutVars>
      </dgm:prSet>
      <dgm:spPr/>
    </dgm:pt>
    <dgm:pt modelId="{11426219-A9DE-464F-95BD-12D00D462880}" type="pres">
      <dgm:prSet presAssocID="{B286C2CF-CEE1-416D-B000-51242FE8E779}" presName="sibTrans" presStyleCnt="0"/>
      <dgm:spPr/>
    </dgm:pt>
    <dgm:pt modelId="{146B3045-7711-471F-A107-ECF601557045}" type="pres">
      <dgm:prSet presAssocID="{4BA327D5-1954-4EE6-B6F8-6D46EDA98DE4}" presName="compNode" presStyleCnt="0"/>
      <dgm:spPr/>
    </dgm:pt>
    <dgm:pt modelId="{8EB483FF-8F31-43DF-A587-BF5C604F85CA}" type="pres">
      <dgm:prSet presAssocID="{4BA327D5-1954-4EE6-B6F8-6D46EDA98DE4}" presName="iconBgRect" presStyleLbl="bgShp" presStyleIdx="3" presStyleCnt="4"/>
      <dgm:spPr/>
    </dgm:pt>
    <dgm:pt modelId="{754AC906-F5CF-4C2E-B356-1C99DC649E61}" type="pres">
      <dgm:prSet presAssocID="{4BA327D5-1954-4EE6-B6F8-6D46EDA98D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5C9D5F8A-8562-4F37-8D17-D27372EA487F}" type="pres">
      <dgm:prSet presAssocID="{4BA327D5-1954-4EE6-B6F8-6D46EDA98DE4}" presName="spaceRect" presStyleCnt="0"/>
      <dgm:spPr/>
    </dgm:pt>
    <dgm:pt modelId="{A71DCE2E-5596-45AC-A487-93A4EC8214A9}" type="pres">
      <dgm:prSet presAssocID="{4BA327D5-1954-4EE6-B6F8-6D46EDA98D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B99602-F7A1-4AED-A904-B90B84E7C4FC}" srcId="{4598DC70-4DA2-4832-967F-72F73094D8F0}" destId="{F4846A9F-7499-432B-BB78-AB080A2FFE59}" srcOrd="2" destOrd="0" parTransId="{1BB0FE4A-4029-4FDC-AD9F-8D9AC8C3FBE3}" sibTransId="{B286C2CF-CEE1-416D-B000-51242FE8E779}"/>
    <dgm:cxn modelId="{A87D960A-D074-437C-BC91-F1BEEA897A96}" srcId="{4598DC70-4DA2-4832-967F-72F73094D8F0}" destId="{4BA327D5-1954-4EE6-B6F8-6D46EDA98DE4}" srcOrd="3" destOrd="0" parTransId="{6809BECA-F4B7-4D8C-A3B2-F4D582BE415E}" sibTransId="{F390ED25-8446-40B8-9E00-BBFC246A94B5}"/>
    <dgm:cxn modelId="{DB731C1A-4D5B-4CA2-ADAC-52CF41AE62D7}" type="presOf" srcId="{4598DC70-4DA2-4832-967F-72F73094D8F0}" destId="{1DCE6664-02A2-4CCE-9B2C-807FEB315595}" srcOrd="0" destOrd="0" presId="urn:microsoft.com/office/officeart/2018/5/layout/IconCircleLabelList"/>
    <dgm:cxn modelId="{77845478-DAE2-4470-9B30-CAE4ACDB14FB}" type="presOf" srcId="{F4846A9F-7499-432B-BB78-AB080A2FFE59}" destId="{B40313BE-BBD0-43E3-8CFB-83376C60345B}" srcOrd="0" destOrd="0" presId="urn:microsoft.com/office/officeart/2018/5/layout/IconCircleLabelList"/>
    <dgm:cxn modelId="{71A31291-4233-4501-AE5B-C38160887459}" type="presOf" srcId="{A8282528-E959-4B25-B2A8-634513957863}" destId="{9D4FFA65-3148-41B6-AD89-DED229762E53}" srcOrd="0" destOrd="0" presId="urn:microsoft.com/office/officeart/2018/5/layout/IconCircleLabelList"/>
    <dgm:cxn modelId="{53ADB6B6-FACB-44D0-BEBF-2F4E3325E767}" srcId="{4598DC70-4DA2-4832-967F-72F73094D8F0}" destId="{A8282528-E959-4B25-B2A8-634513957863}" srcOrd="1" destOrd="0" parTransId="{C26DB500-D323-475F-BC81-B7346E3BE7C6}" sibTransId="{E73FEF3E-5ED3-4E49-BBA7-9017B32836D1}"/>
    <dgm:cxn modelId="{7B22CAD1-AD74-4836-8050-7BBFF86AB1E5}" type="presOf" srcId="{3BA26D97-5D9A-44EC-AF40-62C66681955B}" destId="{BE58EA02-C44F-4C6F-9D88-7F6F8DD138FF}" srcOrd="0" destOrd="0" presId="urn:microsoft.com/office/officeart/2018/5/layout/IconCircleLabelList"/>
    <dgm:cxn modelId="{B8B628D7-5917-4AF8-9F8E-AB511C0456B3}" type="presOf" srcId="{4BA327D5-1954-4EE6-B6F8-6D46EDA98DE4}" destId="{A71DCE2E-5596-45AC-A487-93A4EC8214A9}" srcOrd="0" destOrd="0" presId="urn:microsoft.com/office/officeart/2018/5/layout/IconCircleLabelList"/>
    <dgm:cxn modelId="{98B6A9F1-FE1A-441A-8B49-EF9313A662A4}" srcId="{4598DC70-4DA2-4832-967F-72F73094D8F0}" destId="{3BA26D97-5D9A-44EC-AF40-62C66681955B}" srcOrd="0" destOrd="0" parTransId="{6ECA2FAE-6122-4747-9F95-311C430A3DF7}" sibTransId="{C537F800-5184-4C74-B71D-F14F080F1A7C}"/>
    <dgm:cxn modelId="{031B7F08-B749-43F3-B53F-DA746C7DA7DE}" type="presParOf" srcId="{1DCE6664-02A2-4CCE-9B2C-807FEB315595}" destId="{ABF5D0C5-D20E-4248-B3C0-55729E785474}" srcOrd="0" destOrd="0" presId="urn:microsoft.com/office/officeart/2018/5/layout/IconCircleLabelList"/>
    <dgm:cxn modelId="{3867B7CA-8FE1-4CF2-9F73-FECD324C61AD}" type="presParOf" srcId="{ABF5D0C5-D20E-4248-B3C0-55729E785474}" destId="{CEE530A0-0CAC-4E14-A11F-2636247B0723}" srcOrd="0" destOrd="0" presId="urn:microsoft.com/office/officeart/2018/5/layout/IconCircleLabelList"/>
    <dgm:cxn modelId="{9343A6D5-8ECB-42C4-B56D-47CBC6F9BD70}" type="presParOf" srcId="{ABF5D0C5-D20E-4248-B3C0-55729E785474}" destId="{C4285B77-9A4D-42B2-8391-3261293CBB37}" srcOrd="1" destOrd="0" presId="urn:microsoft.com/office/officeart/2018/5/layout/IconCircleLabelList"/>
    <dgm:cxn modelId="{D859C3B8-C7E1-45AE-8F6D-7F22C478EA69}" type="presParOf" srcId="{ABF5D0C5-D20E-4248-B3C0-55729E785474}" destId="{13E72BB6-7AC3-454E-A1ED-592701DE85D8}" srcOrd="2" destOrd="0" presId="urn:microsoft.com/office/officeart/2018/5/layout/IconCircleLabelList"/>
    <dgm:cxn modelId="{94F9EBE5-99B9-4F1B-85FB-5E9C609668FC}" type="presParOf" srcId="{ABF5D0C5-D20E-4248-B3C0-55729E785474}" destId="{BE58EA02-C44F-4C6F-9D88-7F6F8DD138FF}" srcOrd="3" destOrd="0" presId="urn:microsoft.com/office/officeart/2018/5/layout/IconCircleLabelList"/>
    <dgm:cxn modelId="{37E0A7A4-6912-4F42-B29B-E3B18AB9457A}" type="presParOf" srcId="{1DCE6664-02A2-4CCE-9B2C-807FEB315595}" destId="{C1B8A349-C4A7-49A3-A11D-0C9260A1D27B}" srcOrd="1" destOrd="0" presId="urn:microsoft.com/office/officeart/2018/5/layout/IconCircleLabelList"/>
    <dgm:cxn modelId="{CCDD7602-23B4-4202-9634-C05252FB35CA}" type="presParOf" srcId="{1DCE6664-02A2-4CCE-9B2C-807FEB315595}" destId="{1C48C6A5-CB2B-4E1A-BC40-B5EC9E1DF6A5}" srcOrd="2" destOrd="0" presId="urn:microsoft.com/office/officeart/2018/5/layout/IconCircleLabelList"/>
    <dgm:cxn modelId="{B6EB77F7-DBD5-4DFB-A0B8-353608F42B43}" type="presParOf" srcId="{1C48C6A5-CB2B-4E1A-BC40-B5EC9E1DF6A5}" destId="{DCB883D4-5BE5-4D10-9E67-694EE6829EE8}" srcOrd="0" destOrd="0" presId="urn:microsoft.com/office/officeart/2018/5/layout/IconCircleLabelList"/>
    <dgm:cxn modelId="{0E04E67B-99F6-4CD6-B6CF-4A1EED1CE0D9}" type="presParOf" srcId="{1C48C6A5-CB2B-4E1A-BC40-B5EC9E1DF6A5}" destId="{7FFB8EEE-AB32-4F7B-B1CF-76C5CD39D4EE}" srcOrd="1" destOrd="0" presId="urn:microsoft.com/office/officeart/2018/5/layout/IconCircleLabelList"/>
    <dgm:cxn modelId="{FCC5B95A-8786-49EB-AA1C-510DFF9AE7DB}" type="presParOf" srcId="{1C48C6A5-CB2B-4E1A-BC40-B5EC9E1DF6A5}" destId="{03D26993-FC74-46C9-A373-B0159B77C400}" srcOrd="2" destOrd="0" presId="urn:microsoft.com/office/officeart/2018/5/layout/IconCircleLabelList"/>
    <dgm:cxn modelId="{227058D6-744C-49C5-ACDF-40C22D5B848D}" type="presParOf" srcId="{1C48C6A5-CB2B-4E1A-BC40-B5EC9E1DF6A5}" destId="{9D4FFA65-3148-41B6-AD89-DED229762E53}" srcOrd="3" destOrd="0" presId="urn:microsoft.com/office/officeart/2018/5/layout/IconCircleLabelList"/>
    <dgm:cxn modelId="{A4F7CC5E-9EB5-49DD-A8CB-424EAB9BB42F}" type="presParOf" srcId="{1DCE6664-02A2-4CCE-9B2C-807FEB315595}" destId="{39FDF40B-468B-43E0-9C68-99DEB19DCFAC}" srcOrd="3" destOrd="0" presId="urn:microsoft.com/office/officeart/2018/5/layout/IconCircleLabelList"/>
    <dgm:cxn modelId="{961B9CE0-0D71-4A20-A8B5-C637016ACCF4}" type="presParOf" srcId="{1DCE6664-02A2-4CCE-9B2C-807FEB315595}" destId="{3B846D9B-9485-455D-9E1D-43B6AE156E45}" srcOrd="4" destOrd="0" presId="urn:microsoft.com/office/officeart/2018/5/layout/IconCircleLabelList"/>
    <dgm:cxn modelId="{E212567D-7B5B-4DC1-B12C-381D52E86CC1}" type="presParOf" srcId="{3B846D9B-9485-455D-9E1D-43B6AE156E45}" destId="{8E69AED1-D195-45D1-BBA0-B8B668AAEC5C}" srcOrd="0" destOrd="0" presId="urn:microsoft.com/office/officeart/2018/5/layout/IconCircleLabelList"/>
    <dgm:cxn modelId="{22A29FE5-1FAC-4867-9770-28BCFBA4C835}" type="presParOf" srcId="{3B846D9B-9485-455D-9E1D-43B6AE156E45}" destId="{C15599D4-38E3-4B81-9138-A2712486D21F}" srcOrd="1" destOrd="0" presId="urn:microsoft.com/office/officeart/2018/5/layout/IconCircleLabelList"/>
    <dgm:cxn modelId="{BEF15BFC-A567-4607-BB3E-244E2BBE8D4A}" type="presParOf" srcId="{3B846D9B-9485-455D-9E1D-43B6AE156E45}" destId="{881E3205-2C42-471C-BA57-2B4E82AF62BD}" srcOrd="2" destOrd="0" presId="urn:microsoft.com/office/officeart/2018/5/layout/IconCircleLabelList"/>
    <dgm:cxn modelId="{03518EA5-4283-400D-AA8C-B4EDE8D8898F}" type="presParOf" srcId="{3B846D9B-9485-455D-9E1D-43B6AE156E45}" destId="{B40313BE-BBD0-43E3-8CFB-83376C60345B}" srcOrd="3" destOrd="0" presId="urn:microsoft.com/office/officeart/2018/5/layout/IconCircleLabelList"/>
    <dgm:cxn modelId="{7BE973C3-5FD2-422A-892C-04350A0E447A}" type="presParOf" srcId="{1DCE6664-02A2-4CCE-9B2C-807FEB315595}" destId="{11426219-A9DE-464F-95BD-12D00D462880}" srcOrd="5" destOrd="0" presId="urn:microsoft.com/office/officeart/2018/5/layout/IconCircleLabelList"/>
    <dgm:cxn modelId="{D2098CF3-7113-4876-B3C4-1F16BE690050}" type="presParOf" srcId="{1DCE6664-02A2-4CCE-9B2C-807FEB315595}" destId="{146B3045-7711-471F-A107-ECF601557045}" srcOrd="6" destOrd="0" presId="urn:microsoft.com/office/officeart/2018/5/layout/IconCircleLabelList"/>
    <dgm:cxn modelId="{7CD44340-A756-4095-BBCF-0CD37AA5261A}" type="presParOf" srcId="{146B3045-7711-471F-A107-ECF601557045}" destId="{8EB483FF-8F31-43DF-A587-BF5C604F85CA}" srcOrd="0" destOrd="0" presId="urn:microsoft.com/office/officeart/2018/5/layout/IconCircleLabelList"/>
    <dgm:cxn modelId="{0C841C97-E567-49B5-B857-2A71CC0948BE}" type="presParOf" srcId="{146B3045-7711-471F-A107-ECF601557045}" destId="{754AC906-F5CF-4C2E-B356-1C99DC649E61}" srcOrd="1" destOrd="0" presId="urn:microsoft.com/office/officeart/2018/5/layout/IconCircleLabelList"/>
    <dgm:cxn modelId="{02E8FDF5-3A91-4ACB-882C-F1DAE5C5A9A8}" type="presParOf" srcId="{146B3045-7711-471F-A107-ECF601557045}" destId="{5C9D5F8A-8562-4F37-8D17-D27372EA487F}" srcOrd="2" destOrd="0" presId="urn:microsoft.com/office/officeart/2018/5/layout/IconCircleLabelList"/>
    <dgm:cxn modelId="{380255E2-9DD1-4EC5-95EF-2AE286782AF1}" type="presParOf" srcId="{146B3045-7711-471F-A107-ECF601557045}" destId="{A71DCE2E-5596-45AC-A487-93A4EC8214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BB216-1564-431B-BE97-2C4C873AE2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EFA759-48BA-44BF-9C6F-0C2FD0D6FFCE}">
      <dgm:prSet/>
      <dgm:spPr/>
      <dgm:t>
        <a:bodyPr/>
        <a:lstStyle/>
        <a:p>
          <a:r>
            <a:rPr lang="en-US"/>
            <a:t>CREATE VIEW nome_da_view AS</a:t>
          </a:r>
        </a:p>
      </dgm:t>
    </dgm:pt>
    <dgm:pt modelId="{9CD2F2A9-FB84-432A-AA97-F111E00E27F7}" type="parTrans" cxnId="{17D72BD0-73F1-4624-8868-9FA71DC6E940}">
      <dgm:prSet/>
      <dgm:spPr/>
      <dgm:t>
        <a:bodyPr/>
        <a:lstStyle/>
        <a:p>
          <a:endParaRPr lang="en-US"/>
        </a:p>
      </dgm:t>
    </dgm:pt>
    <dgm:pt modelId="{820D31F4-EBB6-4135-89C0-530DE4AA8FB5}" type="sibTrans" cxnId="{17D72BD0-73F1-4624-8868-9FA71DC6E940}">
      <dgm:prSet/>
      <dgm:spPr/>
      <dgm:t>
        <a:bodyPr/>
        <a:lstStyle/>
        <a:p>
          <a:endParaRPr lang="en-US"/>
        </a:p>
      </dgm:t>
    </dgm:pt>
    <dgm:pt modelId="{1AB393D3-1DC5-4D4A-B281-F9E91EF47B6C}">
      <dgm:prSet/>
      <dgm:spPr/>
      <dgm:t>
        <a:bodyPr/>
        <a:lstStyle/>
        <a:p>
          <a:r>
            <a:rPr lang="en-US"/>
            <a:t>SELECT colunas</a:t>
          </a:r>
        </a:p>
      </dgm:t>
    </dgm:pt>
    <dgm:pt modelId="{BD03D1D9-6CE4-4D9F-A79E-EFDF0316D471}" type="parTrans" cxnId="{DEC6F4B3-932F-4F01-9DF2-FD08193725E3}">
      <dgm:prSet/>
      <dgm:spPr/>
      <dgm:t>
        <a:bodyPr/>
        <a:lstStyle/>
        <a:p>
          <a:endParaRPr lang="en-US"/>
        </a:p>
      </dgm:t>
    </dgm:pt>
    <dgm:pt modelId="{9FAB8FAD-66F7-4304-975A-21E64E623986}" type="sibTrans" cxnId="{DEC6F4B3-932F-4F01-9DF2-FD08193725E3}">
      <dgm:prSet/>
      <dgm:spPr/>
      <dgm:t>
        <a:bodyPr/>
        <a:lstStyle/>
        <a:p>
          <a:endParaRPr lang="en-US"/>
        </a:p>
      </dgm:t>
    </dgm:pt>
    <dgm:pt modelId="{0A9E84BF-479A-4C44-AF63-E35055BBAF51}">
      <dgm:prSet/>
      <dgm:spPr/>
      <dgm:t>
        <a:bodyPr/>
        <a:lstStyle/>
        <a:p>
          <a:r>
            <a:rPr lang="en-US"/>
            <a:t>FROM tabelas</a:t>
          </a:r>
        </a:p>
      </dgm:t>
    </dgm:pt>
    <dgm:pt modelId="{3E1D3216-8C87-4451-B543-2D3DB6B94693}" type="parTrans" cxnId="{1EE49C60-DA02-4CB8-ADE1-523E795823C3}">
      <dgm:prSet/>
      <dgm:spPr/>
      <dgm:t>
        <a:bodyPr/>
        <a:lstStyle/>
        <a:p>
          <a:endParaRPr lang="en-US"/>
        </a:p>
      </dgm:t>
    </dgm:pt>
    <dgm:pt modelId="{5ED05B18-950C-4B00-9011-AACA4FC0E76B}" type="sibTrans" cxnId="{1EE49C60-DA02-4CB8-ADE1-523E795823C3}">
      <dgm:prSet/>
      <dgm:spPr/>
      <dgm:t>
        <a:bodyPr/>
        <a:lstStyle/>
        <a:p>
          <a:endParaRPr lang="en-US"/>
        </a:p>
      </dgm:t>
    </dgm:pt>
    <dgm:pt modelId="{A7453CD7-E4A8-4A63-9D55-A34EDC6AC954}">
      <dgm:prSet/>
      <dgm:spPr/>
      <dgm:t>
        <a:bodyPr/>
        <a:lstStyle/>
        <a:p>
          <a:r>
            <a:rPr lang="en-US"/>
            <a:t>WHERE condição;</a:t>
          </a:r>
        </a:p>
      </dgm:t>
    </dgm:pt>
    <dgm:pt modelId="{C1954FD4-EC73-4B9A-B06B-3C6FD0B435CA}" type="parTrans" cxnId="{5706EA12-55B1-4E3E-A737-EDF4AEE2F239}">
      <dgm:prSet/>
      <dgm:spPr/>
      <dgm:t>
        <a:bodyPr/>
        <a:lstStyle/>
        <a:p>
          <a:endParaRPr lang="en-US"/>
        </a:p>
      </dgm:t>
    </dgm:pt>
    <dgm:pt modelId="{A5A7DA8A-443D-4A15-899F-110BE564720F}" type="sibTrans" cxnId="{5706EA12-55B1-4E3E-A737-EDF4AEE2F239}">
      <dgm:prSet/>
      <dgm:spPr/>
      <dgm:t>
        <a:bodyPr/>
        <a:lstStyle/>
        <a:p>
          <a:endParaRPr lang="en-US"/>
        </a:p>
      </dgm:t>
    </dgm:pt>
    <dgm:pt modelId="{3ACA72B8-CA45-4EAD-A023-5FF9C5164BF9}" type="pres">
      <dgm:prSet presAssocID="{482BB216-1564-431B-BE97-2C4C873AE2CD}" presName="linear" presStyleCnt="0">
        <dgm:presLayoutVars>
          <dgm:animLvl val="lvl"/>
          <dgm:resizeHandles val="exact"/>
        </dgm:presLayoutVars>
      </dgm:prSet>
      <dgm:spPr/>
    </dgm:pt>
    <dgm:pt modelId="{54655092-486B-458C-9677-A87502EC138A}" type="pres">
      <dgm:prSet presAssocID="{CDEFA759-48BA-44BF-9C6F-0C2FD0D6FF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B48021-399D-44D2-9518-64398CC358A5}" type="pres">
      <dgm:prSet presAssocID="{820D31F4-EBB6-4135-89C0-530DE4AA8FB5}" presName="spacer" presStyleCnt="0"/>
      <dgm:spPr/>
    </dgm:pt>
    <dgm:pt modelId="{16D6BAFA-7C65-4D16-82C7-FF9F6D2674E8}" type="pres">
      <dgm:prSet presAssocID="{1AB393D3-1DC5-4D4A-B281-F9E91EF47B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8C6876-6B33-4780-ADCA-9D0E0E39956F}" type="pres">
      <dgm:prSet presAssocID="{9FAB8FAD-66F7-4304-975A-21E64E623986}" presName="spacer" presStyleCnt="0"/>
      <dgm:spPr/>
    </dgm:pt>
    <dgm:pt modelId="{104C0492-C14B-4811-B70C-601488EFC09F}" type="pres">
      <dgm:prSet presAssocID="{0A9E84BF-479A-4C44-AF63-E35055BBAF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E53965-10C7-4DCF-96E0-807CAEA19287}" type="pres">
      <dgm:prSet presAssocID="{5ED05B18-950C-4B00-9011-AACA4FC0E76B}" presName="spacer" presStyleCnt="0"/>
      <dgm:spPr/>
    </dgm:pt>
    <dgm:pt modelId="{0852267C-B1F2-4C00-A44F-52ABB1EF18D8}" type="pres">
      <dgm:prSet presAssocID="{A7453CD7-E4A8-4A63-9D55-A34EDC6AC9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06EA12-55B1-4E3E-A737-EDF4AEE2F239}" srcId="{482BB216-1564-431B-BE97-2C4C873AE2CD}" destId="{A7453CD7-E4A8-4A63-9D55-A34EDC6AC954}" srcOrd="3" destOrd="0" parTransId="{C1954FD4-EC73-4B9A-B06B-3C6FD0B435CA}" sibTransId="{A5A7DA8A-443D-4A15-899F-110BE564720F}"/>
    <dgm:cxn modelId="{2ECEA034-A257-4A0D-BF0A-1C2EEFD17603}" type="presOf" srcId="{A7453CD7-E4A8-4A63-9D55-A34EDC6AC954}" destId="{0852267C-B1F2-4C00-A44F-52ABB1EF18D8}" srcOrd="0" destOrd="0" presId="urn:microsoft.com/office/officeart/2005/8/layout/vList2"/>
    <dgm:cxn modelId="{1EE49C60-DA02-4CB8-ADE1-523E795823C3}" srcId="{482BB216-1564-431B-BE97-2C4C873AE2CD}" destId="{0A9E84BF-479A-4C44-AF63-E35055BBAF51}" srcOrd="2" destOrd="0" parTransId="{3E1D3216-8C87-4451-B543-2D3DB6B94693}" sibTransId="{5ED05B18-950C-4B00-9011-AACA4FC0E76B}"/>
    <dgm:cxn modelId="{D23D084B-B86C-471A-B343-B2B6EC08BADE}" type="presOf" srcId="{482BB216-1564-431B-BE97-2C4C873AE2CD}" destId="{3ACA72B8-CA45-4EAD-A023-5FF9C5164BF9}" srcOrd="0" destOrd="0" presId="urn:microsoft.com/office/officeart/2005/8/layout/vList2"/>
    <dgm:cxn modelId="{AAA15588-EBFC-44F4-9E80-0046E2F415E4}" type="presOf" srcId="{CDEFA759-48BA-44BF-9C6F-0C2FD0D6FFCE}" destId="{54655092-486B-458C-9677-A87502EC138A}" srcOrd="0" destOrd="0" presId="urn:microsoft.com/office/officeart/2005/8/layout/vList2"/>
    <dgm:cxn modelId="{04F5A890-FEA1-40DD-A81A-FD7AF976C444}" type="presOf" srcId="{1AB393D3-1DC5-4D4A-B281-F9E91EF47B6C}" destId="{16D6BAFA-7C65-4D16-82C7-FF9F6D2674E8}" srcOrd="0" destOrd="0" presId="urn:microsoft.com/office/officeart/2005/8/layout/vList2"/>
    <dgm:cxn modelId="{DEC6F4B3-932F-4F01-9DF2-FD08193725E3}" srcId="{482BB216-1564-431B-BE97-2C4C873AE2CD}" destId="{1AB393D3-1DC5-4D4A-B281-F9E91EF47B6C}" srcOrd="1" destOrd="0" parTransId="{BD03D1D9-6CE4-4D9F-A79E-EFDF0316D471}" sibTransId="{9FAB8FAD-66F7-4304-975A-21E64E623986}"/>
    <dgm:cxn modelId="{D8DB59C5-75FC-4896-8F00-8F02B5663594}" type="presOf" srcId="{0A9E84BF-479A-4C44-AF63-E35055BBAF51}" destId="{104C0492-C14B-4811-B70C-601488EFC09F}" srcOrd="0" destOrd="0" presId="urn:microsoft.com/office/officeart/2005/8/layout/vList2"/>
    <dgm:cxn modelId="{17D72BD0-73F1-4624-8868-9FA71DC6E940}" srcId="{482BB216-1564-431B-BE97-2C4C873AE2CD}" destId="{CDEFA759-48BA-44BF-9C6F-0C2FD0D6FFCE}" srcOrd="0" destOrd="0" parTransId="{9CD2F2A9-FB84-432A-AA97-F111E00E27F7}" sibTransId="{820D31F4-EBB6-4135-89C0-530DE4AA8FB5}"/>
    <dgm:cxn modelId="{9E4AD329-5D92-4443-ADBE-C3ACBB1C6474}" type="presParOf" srcId="{3ACA72B8-CA45-4EAD-A023-5FF9C5164BF9}" destId="{54655092-486B-458C-9677-A87502EC138A}" srcOrd="0" destOrd="0" presId="urn:microsoft.com/office/officeart/2005/8/layout/vList2"/>
    <dgm:cxn modelId="{BA005489-5061-4092-8B22-44C1EF01DE52}" type="presParOf" srcId="{3ACA72B8-CA45-4EAD-A023-5FF9C5164BF9}" destId="{B7B48021-399D-44D2-9518-64398CC358A5}" srcOrd="1" destOrd="0" presId="urn:microsoft.com/office/officeart/2005/8/layout/vList2"/>
    <dgm:cxn modelId="{DAB72169-16B5-4E11-88BE-6615CD339521}" type="presParOf" srcId="{3ACA72B8-CA45-4EAD-A023-5FF9C5164BF9}" destId="{16D6BAFA-7C65-4D16-82C7-FF9F6D2674E8}" srcOrd="2" destOrd="0" presId="urn:microsoft.com/office/officeart/2005/8/layout/vList2"/>
    <dgm:cxn modelId="{6356A87F-1280-44F0-97FA-5C6491797B17}" type="presParOf" srcId="{3ACA72B8-CA45-4EAD-A023-5FF9C5164BF9}" destId="{538C6876-6B33-4780-ADCA-9D0E0E39956F}" srcOrd="3" destOrd="0" presId="urn:microsoft.com/office/officeart/2005/8/layout/vList2"/>
    <dgm:cxn modelId="{8235DCF0-3277-4643-9CFA-142D849426B7}" type="presParOf" srcId="{3ACA72B8-CA45-4EAD-A023-5FF9C5164BF9}" destId="{104C0492-C14B-4811-B70C-601488EFC09F}" srcOrd="4" destOrd="0" presId="urn:microsoft.com/office/officeart/2005/8/layout/vList2"/>
    <dgm:cxn modelId="{C27F9B0E-0E46-4578-8612-A50799B19C26}" type="presParOf" srcId="{3ACA72B8-CA45-4EAD-A023-5FF9C5164BF9}" destId="{B8E53965-10C7-4DCF-96E0-807CAEA19287}" srcOrd="5" destOrd="0" presId="urn:microsoft.com/office/officeart/2005/8/layout/vList2"/>
    <dgm:cxn modelId="{0450BEB8-60A2-409C-99DC-C531AA28AEFC}" type="presParOf" srcId="{3ACA72B8-CA45-4EAD-A023-5FF9C5164BF9}" destId="{0852267C-B1F2-4C00-A44F-52ABB1EF18D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E5F2C4-D541-4653-A36B-C4CC11DF038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A852E6-6637-4420-BFBC-D305A7F5E8EC}">
      <dgm:prSet/>
      <dgm:spPr/>
      <dgm:t>
        <a:bodyPr/>
        <a:lstStyle/>
        <a:p>
          <a:r>
            <a:rPr lang="en-US"/>
            <a:t>Simplificação de consultas complexas.</a:t>
          </a:r>
        </a:p>
      </dgm:t>
    </dgm:pt>
    <dgm:pt modelId="{2D9E3781-5D30-4CC3-BA0F-2ACC6A273022}" type="parTrans" cxnId="{8784B107-FC53-455F-A4CE-1F395AB7D603}">
      <dgm:prSet/>
      <dgm:spPr/>
      <dgm:t>
        <a:bodyPr/>
        <a:lstStyle/>
        <a:p>
          <a:endParaRPr lang="en-US"/>
        </a:p>
      </dgm:t>
    </dgm:pt>
    <dgm:pt modelId="{4E6826E5-574D-4B91-A68F-A5074E866135}" type="sibTrans" cxnId="{8784B107-FC53-455F-A4CE-1F395AB7D603}">
      <dgm:prSet/>
      <dgm:spPr/>
      <dgm:t>
        <a:bodyPr/>
        <a:lstStyle/>
        <a:p>
          <a:endParaRPr lang="en-US"/>
        </a:p>
      </dgm:t>
    </dgm:pt>
    <dgm:pt modelId="{B80B4533-1E90-4426-B382-E6FF9EFC0819}">
      <dgm:prSet/>
      <dgm:spPr/>
      <dgm:t>
        <a:bodyPr/>
        <a:lstStyle/>
        <a:p>
          <a:r>
            <a:rPr lang="en-US"/>
            <a:t>Reutilização de lógica SQL.</a:t>
          </a:r>
        </a:p>
      </dgm:t>
    </dgm:pt>
    <dgm:pt modelId="{26158793-0BAE-4016-99EA-C34F742F2745}" type="parTrans" cxnId="{323F53B9-0043-4F95-BB2E-815F5C4BCFD7}">
      <dgm:prSet/>
      <dgm:spPr/>
      <dgm:t>
        <a:bodyPr/>
        <a:lstStyle/>
        <a:p>
          <a:endParaRPr lang="en-US"/>
        </a:p>
      </dgm:t>
    </dgm:pt>
    <dgm:pt modelId="{AE6BB605-E0A7-4455-BEDE-B6501660F638}" type="sibTrans" cxnId="{323F53B9-0043-4F95-BB2E-815F5C4BCFD7}">
      <dgm:prSet/>
      <dgm:spPr/>
      <dgm:t>
        <a:bodyPr/>
        <a:lstStyle/>
        <a:p>
          <a:endParaRPr lang="en-US"/>
        </a:p>
      </dgm:t>
    </dgm:pt>
    <dgm:pt modelId="{A1FCFA23-DDDB-4D69-A033-E39038F67CE9}">
      <dgm:prSet/>
      <dgm:spPr/>
      <dgm:t>
        <a:bodyPr/>
        <a:lstStyle/>
        <a:p>
          <a:r>
            <a:rPr lang="en-US"/>
            <a:t>Segurança: ocultar colunas sensíveis.</a:t>
          </a:r>
        </a:p>
      </dgm:t>
    </dgm:pt>
    <dgm:pt modelId="{9551F7E1-A779-44BB-99CA-ACAA81FF77DC}" type="parTrans" cxnId="{B2365724-34B9-4D09-9D55-ECCD8AB95BF6}">
      <dgm:prSet/>
      <dgm:spPr/>
      <dgm:t>
        <a:bodyPr/>
        <a:lstStyle/>
        <a:p>
          <a:endParaRPr lang="en-US"/>
        </a:p>
      </dgm:t>
    </dgm:pt>
    <dgm:pt modelId="{0491EE7B-B2F8-46F5-8E30-7B1B4E2009F9}" type="sibTrans" cxnId="{B2365724-34B9-4D09-9D55-ECCD8AB95BF6}">
      <dgm:prSet/>
      <dgm:spPr/>
      <dgm:t>
        <a:bodyPr/>
        <a:lstStyle/>
        <a:p>
          <a:endParaRPr lang="en-US"/>
        </a:p>
      </dgm:t>
    </dgm:pt>
    <dgm:pt modelId="{1C2309C2-3061-420C-8940-3E9C4827B9C1}">
      <dgm:prSet/>
      <dgm:spPr/>
      <dgm:t>
        <a:bodyPr/>
        <a:lstStyle/>
        <a:p>
          <a:r>
            <a:rPr lang="en-US"/>
            <a:t>Abstração da estrutura real do banco.</a:t>
          </a:r>
        </a:p>
      </dgm:t>
    </dgm:pt>
    <dgm:pt modelId="{8D01FFA6-4B36-42EB-AEC8-9042FBB78F2C}" type="parTrans" cxnId="{AE5AC364-0CF5-465B-8DB4-392235A1610E}">
      <dgm:prSet/>
      <dgm:spPr/>
      <dgm:t>
        <a:bodyPr/>
        <a:lstStyle/>
        <a:p>
          <a:endParaRPr lang="en-US"/>
        </a:p>
      </dgm:t>
    </dgm:pt>
    <dgm:pt modelId="{5BDE55C3-E0A5-4AC2-AE7B-9BA33A8BF6D4}" type="sibTrans" cxnId="{AE5AC364-0CF5-465B-8DB4-392235A1610E}">
      <dgm:prSet/>
      <dgm:spPr/>
      <dgm:t>
        <a:bodyPr/>
        <a:lstStyle/>
        <a:p>
          <a:endParaRPr lang="en-US"/>
        </a:p>
      </dgm:t>
    </dgm:pt>
    <dgm:pt modelId="{C3AAFC87-8529-4EDF-854F-DD55CBE31996}" type="pres">
      <dgm:prSet presAssocID="{9FE5F2C4-D541-4653-A36B-C4CC11DF0382}" presName="root" presStyleCnt="0">
        <dgm:presLayoutVars>
          <dgm:dir/>
          <dgm:resizeHandles val="exact"/>
        </dgm:presLayoutVars>
      </dgm:prSet>
      <dgm:spPr/>
    </dgm:pt>
    <dgm:pt modelId="{AC5F2174-932F-4EBA-B31A-116B3078B877}" type="pres">
      <dgm:prSet presAssocID="{9FE5F2C4-D541-4653-A36B-C4CC11DF0382}" presName="container" presStyleCnt="0">
        <dgm:presLayoutVars>
          <dgm:dir/>
          <dgm:resizeHandles val="exact"/>
        </dgm:presLayoutVars>
      </dgm:prSet>
      <dgm:spPr/>
    </dgm:pt>
    <dgm:pt modelId="{875B3A84-BE89-405D-BEE5-2C1EDA7BE9B5}" type="pres">
      <dgm:prSet presAssocID="{E3A852E6-6637-4420-BFBC-D305A7F5E8EC}" presName="compNode" presStyleCnt="0"/>
      <dgm:spPr/>
    </dgm:pt>
    <dgm:pt modelId="{7DF07E68-9E34-482C-85F9-359B051D7FF8}" type="pres">
      <dgm:prSet presAssocID="{E3A852E6-6637-4420-BFBC-D305A7F5E8EC}" presName="iconBgRect" presStyleLbl="bgShp" presStyleIdx="0" presStyleCnt="4"/>
      <dgm:spPr/>
    </dgm:pt>
    <dgm:pt modelId="{15AA04D9-A315-4B7A-85FD-9673EEB80F8D}" type="pres">
      <dgm:prSet presAssocID="{E3A852E6-6637-4420-BFBC-D305A7F5E8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AFD9D2-0FF2-4BF9-8B68-3AF6198B9BF6}" type="pres">
      <dgm:prSet presAssocID="{E3A852E6-6637-4420-BFBC-D305A7F5E8EC}" presName="spaceRect" presStyleCnt="0"/>
      <dgm:spPr/>
    </dgm:pt>
    <dgm:pt modelId="{6E383574-8006-4D4C-8DC7-70D19C0E246B}" type="pres">
      <dgm:prSet presAssocID="{E3A852E6-6637-4420-BFBC-D305A7F5E8EC}" presName="textRect" presStyleLbl="revTx" presStyleIdx="0" presStyleCnt="4">
        <dgm:presLayoutVars>
          <dgm:chMax val="1"/>
          <dgm:chPref val="1"/>
        </dgm:presLayoutVars>
      </dgm:prSet>
      <dgm:spPr/>
    </dgm:pt>
    <dgm:pt modelId="{01682B03-B5E7-43D5-972B-E721CE304254}" type="pres">
      <dgm:prSet presAssocID="{4E6826E5-574D-4B91-A68F-A5074E866135}" presName="sibTrans" presStyleLbl="sibTrans2D1" presStyleIdx="0" presStyleCnt="0"/>
      <dgm:spPr/>
    </dgm:pt>
    <dgm:pt modelId="{82592BFE-2C49-4724-887C-CB125B4A119F}" type="pres">
      <dgm:prSet presAssocID="{B80B4533-1E90-4426-B382-E6FF9EFC0819}" presName="compNode" presStyleCnt="0"/>
      <dgm:spPr/>
    </dgm:pt>
    <dgm:pt modelId="{A50F2ADC-9279-473A-AD96-0405F67D1E2C}" type="pres">
      <dgm:prSet presAssocID="{B80B4533-1E90-4426-B382-E6FF9EFC0819}" presName="iconBgRect" presStyleLbl="bgShp" presStyleIdx="1" presStyleCnt="4"/>
      <dgm:spPr/>
    </dgm:pt>
    <dgm:pt modelId="{78C80631-E463-4009-9CB9-1FAE50CD336E}" type="pres">
      <dgm:prSet presAssocID="{B80B4533-1E90-4426-B382-E6FF9EFC08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67B93DA0-5522-4734-84D3-FD600361BDCA}" type="pres">
      <dgm:prSet presAssocID="{B80B4533-1E90-4426-B382-E6FF9EFC0819}" presName="spaceRect" presStyleCnt="0"/>
      <dgm:spPr/>
    </dgm:pt>
    <dgm:pt modelId="{8CA64AB3-7D9C-4FE9-B978-F2A011E94AB7}" type="pres">
      <dgm:prSet presAssocID="{B80B4533-1E90-4426-B382-E6FF9EFC0819}" presName="textRect" presStyleLbl="revTx" presStyleIdx="1" presStyleCnt="4">
        <dgm:presLayoutVars>
          <dgm:chMax val="1"/>
          <dgm:chPref val="1"/>
        </dgm:presLayoutVars>
      </dgm:prSet>
      <dgm:spPr/>
    </dgm:pt>
    <dgm:pt modelId="{4B082B62-9BF9-45D2-BD9F-C48DC1B280E2}" type="pres">
      <dgm:prSet presAssocID="{AE6BB605-E0A7-4455-BEDE-B6501660F638}" presName="sibTrans" presStyleLbl="sibTrans2D1" presStyleIdx="0" presStyleCnt="0"/>
      <dgm:spPr/>
    </dgm:pt>
    <dgm:pt modelId="{1E0E44C5-A989-4F71-9999-79E8F785FD27}" type="pres">
      <dgm:prSet presAssocID="{A1FCFA23-DDDB-4D69-A033-E39038F67CE9}" presName="compNode" presStyleCnt="0"/>
      <dgm:spPr/>
    </dgm:pt>
    <dgm:pt modelId="{C7FB4125-F493-4451-9205-8B89D6938B2A}" type="pres">
      <dgm:prSet presAssocID="{A1FCFA23-DDDB-4D69-A033-E39038F67CE9}" presName="iconBgRect" presStyleLbl="bgShp" presStyleIdx="2" presStyleCnt="4"/>
      <dgm:spPr/>
    </dgm:pt>
    <dgm:pt modelId="{3226F84D-7F6A-4B41-89F9-93A438A029A0}" type="pres">
      <dgm:prSet presAssocID="{A1FCFA23-DDDB-4D69-A033-E39038F67C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43B8551E-1AED-4EF6-9CEA-A3FC9AB95AC6}" type="pres">
      <dgm:prSet presAssocID="{A1FCFA23-DDDB-4D69-A033-E39038F67CE9}" presName="spaceRect" presStyleCnt="0"/>
      <dgm:spPr/>
    </dgm:pt>
    <dgm:pt modelId="{98068C5E-92AD-4F5D-A8C5-4A96E1CAB733}" type="pres">
      <dgm:prSet presAssocID="{A1FCFA23-DDDB-4D69-A033-E39038F67CE9}" presName="textRect" presStyleLbl="revTx" presStyleIdx="2" presStyleCnt="4">
        <dgm:presLayoutVars>
          <dgm:chMax val="1"/>
          <dgm:chPref val="1"/>
        </dgm:presLayoutVars>
      </dgm:prSet>
      <dgm:spPr/>
    </dgm:pt>
    <dgm:pt modelId="{1E9C74A6-57B3-43C9-9901-AF792AD902CF}" type="pres">
      <dgm:prSet presAssocID="{0491EE7B-B2F8-46F5-8E30-7B1B4E2009F9}" presName="sibTrans" presStyleLbl="sibTrans2D1" presStyleIdx="0" presStyleCnt="0"/>
      <dgm:spPr/>
    </dgm:pt>
    <dgm:pt modelId="{55570F3A-EE2E-4B74-B34B-6DEDCD596702}" type="pres">
      <dgm:prSet presAssocID="{1C2309C2-3061-420C-8940-3E9C4827B9C1}" presName="compNode" presStyleCnt="0"/>
      <dgm:spPr/>
    </dgm:pt>
    <dgm:pt modelId="{5969CFD5-3B0E-4A20-941D-70A06F35ABBD}" type="pres">
      <dgm:prSet presAssocID="{1C2309C2-3061-420C-8940-3E9C4827B9C1}" presName="iconBgRect" presStyleLbl="bgShp" presStyleIdx="3" presStyleCnt="4"/>
      <dgm:spPr/>
    </dgm:pt>
    <dgm:pt modelId="{2AC527B4-B218-4B1F-98C2-6AD2D049135A}" type="pres">
      <dgm:prSet presAssocID="{1C2309C2-3061-420C-8940-3E9C4827B9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A89AD62D-235E-4E5B-A2EB-FD56734F2845}" type="pres">
      <dgm:prSet presAssocID="{1C2309C2-3061-420C-8940-3E9C4827B9C1}" presName="spaceRect" presStyleCnt="0"/>
      <dgm:spPr/>
    </dgm:pt>
    <dgm:pt modelId="{B238484F-1071-45C8-9145-8C762400560E}" type="pres">
      <dgm:prSet presAssocID="{1C2309C2-3061-420C-8940-3E9C4827B9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1AB506-7AFE-4D38-82D7-0C233322F1C0}" type="presOf" srcId="{0491EE7B-B2F8-46F5-8E30-7B1B4E2009F9}" destId="{1E9C74A6-57B3-43C9-9901-AF792AD902CF}" srcOrd="0" destOrd="0" presId="urn:microsoft.com/office/officeart/2018/2/layout/IconCircleList"/>
    <dgm:cxn modelId="{8784B107-FC53-455F-A4CE-1F395AB7D603}" srcId="{9FE5F2C4-D541-4653-A36B-C4CC11DF0382}" destId="{E3A852E6-6637-4420-BFBC-D305A7F5E8EC}" srcOrd="0" destOrd="0" parTransId="{2D9E3781-5D30-4CC3-BA0F-2ACC6A273022}" sibTransId="{4E6826E5-574D-4B91-A68F-A5074E866135}"/>
    <dgm:cxn modelId="{DFBDC51D-A5C2-472E-A6C8-236F1AD1A7A1}" type="presOf" srcId="{9FE5F2C4-D541-4653-A36B-C4CC11DF0382}" destId="{C3AAFC87-8529-4EDF-854F-DD55CBE31996}" srcOrd="0" destOrd="0" presId="urn:microsoft.com/office/officeart/2018/2/layout/IconCircleList"/>
    <dgm:cxn modelId="{B2365724-34B9-4D09-9D55-ECCD8AB95BF6}" srcId="{9FE5F2C4-D541-4653-A36B-C4CC11DF0382}" destId="{A1FCFA23-DDDB-4D69-A033-E39038F67CE9}" srcOrd="2" destOrd="0" parTransId="{9551F7E1-A779-44BB-99CA-ACAA81FF77DC}" sibTransId="{0491EE7B-B2F8-46F5-8E30-7B1B4E2009F9}"/>
    <dgm:cxn modelId="{AE5AC364-0CF5-465B-8DB4-392235A1610E}" srcId="{9FE5F2C4-D541-4653-A36B-C4CC11DF0382}" destId="{1C2309C2-3061-420C-8940-3E9C4827B9C1}" srcOrd="3" destOrd="0" parTransId="{8D01FFA6-4B36-42EB-AEC8-9042FBB78F2C}" sibTransId="{5BDE55C3-E0A5-4AC2-AE7B-9BA33A8BF6D4}"/>
    <dgm:cxn modelId="{8979C74F-06FA-4BB5-869E-FDE3B9263FDE}" type="presOf" srcId="{B80B4533-1E90-4426-B382-E6FF9EFC0819}" destId="{8CA64AB3-7D9C-4FE9-B978-F2A011E94AB7}" srcOrd="0" destOrd="0" presId="urn:microsoft.com/office/officeart/2018/2/layout/IconCircleList"/>
    <dgm:cxn modelId="{72356C52-6055-496C-9E48-F86DE8B41289}" type="presOf" srcId="{E3A852E6-6637-4420-BFBC-D305A7F5E8EC}" destId="{6E383574-8006-4D4C-8DC7-70D19C0E246B}" srcOrd="0" destOrd="0" presId="urn:microsoft.com/office/officeart/2018/2/layout/IconCircleList"/>
    <dgm:cxn modelId="{F37C2598-6F41-4195-A2EF-3E3427B24164}" type="presOf" srcId="{AE6BB605-E0A7-4455-BEDE-B6501660F638}" destId="{4B082B62-9BF9-45D2-BD9F-C48DC1B280E2}" srcOrd="0" destOrd="0" presId="urn:microsoft.com/office/officeart/2018/2/layout/IconCircleList"/>
    <dgm:cxn modelId="{14CE79A1-3207-43D5-B759-3A47B701D319}" type="presOf" srcId="{A1FCFA23-DDDB-4D69-A033-E39038F67CE9}" destId="{98068C5E-92AD-4F5D-A8C5-4A96E1CAB733}" srcOrd="0" destOrd="0" presId="urn:microsoft.com/office/officeart/2018/2/layout/IconCircleList"/>
    <dgm:cxn modelId="{323F53B9-0043-4F95-BB2E-815F5C4BCFD7}" srcId="{9FE5F2C4-D541-4653-A36B-C4CC11DF0382}" destId="{B80B4533-1E90-4426-B382-E6FF9EFC0819}" srcOrd="1" destOrd="0" parTransId="{26158793-0BAE-4016-99EA-C34F742F2745}" sibTransId="{AE6BB605-E0A7-4455-BEDE-B6501660F638}"/>
    <dgm:cxn modelId="{D93029C1-431B-4A4B-9836-CEE75210E428}" type="presOf" srcId="{4E6826E5-574D-4B91-A68F-A5074E866135}" destId="{01682B03-B5E7-43D5-972B-E721CE304254}" srcOrd="0" destOrd="0" presId="urn:microsoft.com/office/officeart/2018/2/layout/IconCircleList"/>
    <dgm:cxn modelId="{502CDAF0-B8DD-455F-9E36-B36DA4EB1A5E}" type="presOf" srcId="{1C2309C2-3061-420C-8940-3E9C4827B9C1}" destId="{B238484F-1071-45C8-9145-8C762400560E}" srcOrd="0" destOrd="0" presId="urn:microsoft.com/office/officeart/2018/2/layout/IconCircleList"/>
    <dgm:cxn modelId="{C7233805-668F-404E-853F-EFEFBD340F35}" type="presParOf" srcId="{C3AAFC87-8529-4EDF-854F-DD55CBE31996}" destId="{AC5F2174-932F-4EBA-B31A-116B3078B877}" srcOrd="0" destOrd="0" presId="urn:microsoft.com/office/officeart/2018/2/layout/IconCircleList"/>
    <dgm:cxn modelId="{78B7AEC9-9EEB-49DD-9FCC-2911A64A900D}" type="presParOf" srcId="{AC5F2174-932F-4EBA-B31A-116B3078B877}" destId="{875B3A84-BE89-405D-BEE5-2C1EDA7BE9B5}" srcOrd="0" destOrd="0" presId="urn:microsoft.com/office/officeart/2018/2/layout/IconCircleList"/>
    <dgm:cxn modelId="{638E651E-318D-4EA4-B1FD-F2701655505E}" type="presParOf" srcId="{875B3A84-BE89-405D-BEE5-2C1EDA7BE9B5}" destId="{7DF07E68-9E34-482C-85F9-359B051D7FF8}" srcOrd="0" destOrd="0" presId="urn:microsoft.com/office/officeart/2018/2/layout/IconCircleList"/>
    <dgm:cxn modelId="{370E5086-90FF-41A8-8706-4A0244568714}" type="presParOf" srcId="{875B3A84-BE89-405D-BEE5-2C1EDA7BE9B5}" destId="{15AA04D9-A315-4B7A-85FD-9673EEB80F8D}" srcOrd="1" destOrd="0" presId="urn:microsoft.com/office/officeart/2018/2/layout/IconCircleList"/>
    <dgm:cxn modelId="{786E0EE3-67F0-4B78-851B-F99597521FF9}" type="presParOf" srcId="{875B3A84-BE89-405D-BEE5-2C1EDA7BE9B5}" destId="{91AFD9D2-0FF2-4BF9-8B68-3AF6198B9BF6}" srcOrd="2" destOrd="0" presId="urn:microsoft.com/office/officeart/2018/2/layout/IconCircleList"/>
    <dgm:cxn modelId="{54B93F9A-ADFB-4862-848E-AE973CA5F675}" type="presParOf" srcId="{875B3A84-BE89-405D-BEE5-2C1EDA7BE9B5}" destId="{6E383574-8006-4D4C-8DC7-70D19C0E246B}" srcOrd="3" destOrd="0" presId="urn:microsoft.com/office/officeart/2018/2/layout/IconCircleList"/>
    <dgm:cxn modelId="{207C096C-E380-4965-A9A1-13F7908B4CB2}" type="presParOf" srcId="{AC5F2174-932F-4EBA-B31A-116B3078B877}" destId="{01682B03-B5E7-43D5-972B-E721CE304254}" srcOrd="1" destOrd="0" presId="urn:microsoft.com/office/officeart/2018/2/layout/IconCircleList"/>
    <dgm:cxn modelId="{2C9A885A-A1DF-4BA3-B63F-ABD586DCD35F}" type="presParOf" srcId="{AC5F2174-932F-4EBA-B31A-116B3078B877}" destId="{82592BFE-2C49-4724-887C-CB125B4A119F}" srcOrd="2" destOrd="0" presId="urn:microsoft.com/office/officeart/2018/2/layout/IconCircleList"/>
    <dgm:cxn modelId="{4FE352EF-6AA4-4F9C-A1F4-271EBE620001}" type="presParOf" srcId="{82592BFE-2C49-4724-887C-CB125B4A119F}" destId="{A50F2ADC-9279-473A-AD96-0405F67D1E2C}" srcOrd="0" destOrd="0" presId="urn:microsoft.com/office/officeart/2018/2/layout/IconCircleList"/>
    <dgm:cxn modelId="{0F205466-536F-4558-9E74-E05FCD55100C}" type="presParOf" srcId="{82592BFE-2C49-4724-887C-CB125B4A119F}" destId="{78C80631-E463-4009-9CB9-1FAE50CD336E}" srcOrd="1" destOrd="0" presId="urn:microsoft.com/office/officeart/2018/2/layout/IconCircleList"/>
    <dgm:cxn modelId="{D34A5DA8-A1ED-4FAA-9BE6-5F15AC2A9368}" type="presParOf" srcId="{82592BFE-2C49-4724-887C-CB125B4A119F}" destId="{67B93DA0-5522-4734-84D3-FD600361BDCA}" srcOrd="2" destOrd="0" presId="urn:microsoft.com/office/officeart/2018/2/layout/IconCircleList"/>
    <dgm:cxn modelId="{32B05E3F-2484-4675-BAE5-7FFB7909078B}" type="presParOf" srcId="{82592BFE-2C49-4724-887C-CB125B4A119F}" destId="{8CA64AB3-7D9C-4FE9-B978-F2A011E94AB7}" srcOrd="3" destOrd="0" presId="urn:microsoft.com/office/officeart/2018/2/layout/IconCircleList"/>
    <dgm:cxn modelId="{32A45EFA-CB07-4A2F-AA44-2C55C3B8406B}" type="presParOf" srcId="{AC5F2174-932F-4EBA-B31A-116B3078B877}" destId="{4B082B62-9BF9-45D2-BD9F-C48DC1B280E2}" srcOrd="3" destOrd="0" presId="urn:microsoft.com/office/officeart/2018/2/layout/IconCircleList"/>
    <dgm:cxn modelId="{0CECEAB2-4B82-4D79-82F2-A7B78DA0C022}" type="presParOf" srcId="{AC5F2174-932F-4EBA-B31A-116B3078B877}" destId="{1E0E44C5-A989-4F71-9999-79E8F785FD27}" srcOrd="4" destOrd="0" presId="urn:microsoft.com/office/officeart/2018/2/layout/IconCircleList"/>
    <dgm:cxn modelId="{7458AE07-1576-475F-9125-27DBD95ACD33}" type="presParOf" srcId="{1E0E44C5-A989-4F71-9999-79E8F785FD27}" destId="{C7FB4125-F493-4451-9205-8B89D6938B2A}" srcOrd="0" destOrd="0" presId="urn:microsoft.com/office/officeart/2018/2/layout/IconCircleList"/>
    <dgm:cxn modelId="{85702763-4E31-4157-BDC8-DAC2AFB7C936}" type="presParOf" srcId="{1E0E44C5-A989-4F71-9999-79E8F785FD27}" destId="{3226F84D-7F6A-4B41-89F9-93A438A029A0}" srcOrd="1" destOrd="0" presId="urn:microsoft.com/office/officeart/2018/2/layout/IconCircleList"/>
    <dgm:cxn modelId="{8B00070F-EB42-4B99-95E4-B4A37F126280}" type="presParOf" srcId="{1E0E44C5-A989-4F71-9999-79E8F785FD27}" destId="{43B8551E-1AED-4EF6-9CEA-A3FC9AB95AC6}" srcOrd="2" destOrd="0" presId="urn:microsoft.com/office/officeart/2018/2/layout/IconCircleList"/>
    <dgm:cxn modelId="{0404D267-4F9C-45A5-A60B-BF3BE7224D6A}" type="presParOf" srcId="{1E0E44C5-A989-4F71-9999-79E8F785FD27}" destId="{98068C5E-92AD-4F5D-A8C5-4A96E1CAB733}" srcOrd="3" destOrd="0" presId="urn:microsoft.com/office/officeart/2018/2/layout/IconCircleList"/>
    <dgm:cxn modelId="{2BE1FCE6-616B-4C03-BBBC-9F734D7CDEAE}" type="presParOf" srcId="{AC5F2174-932F-4EBA-B31A-116B3078B877}" destId="{1E9C74A6-57B3-43C9-9901-AF792AD902CF}" srcOrd="5" destOrd="0" presId="urn:microsoft.com/office/officeart/2018/2/layout/IconCircleList"/>
    <dgm:cxn modelId="{D1051F17-0F41-4BBA-93E9-C3DD760BB037}" type="presParOf" srcId="{AC5F2174-932F-4EBA-B31A-116B3078B877}" destId="{55570F3A-EE2E-4B74-B34B-6DEDCD596702}" srcOrd="6" destOrd="0" presId="urn:microsoft.com/office/officeart/2018/2/layout/IconCircleList"/>
    <dgm:cxn modelId="{E152E466-3E5B-4808-865B-53375B384B87}" type="presParOf" srcId="{55570F3A-EE2E-4B74-B34B-6DEDCD596702}" destId="{5969CFD5-3B0E-4A20-941D-70A06F35ABBD}" srcOrd="0" destOrd="0" presId="urn:microsoft.com/office/officeart/2018/2/layout/IconCircleList"/>
    <dgm:cxn modelId="{A4533C20-1DC3-4F42-A4D3-756D9617710D}" type="presParOf" srcId="{55570F3A-EE2E-4B74-B34B-6DEDCD596702}" destId="{2AC527B4-B218-4B1F-98C2-6AD2D049135A}" srcOrd="1" destOrd="0" presId="urn:microsoft.com/office/officeart/2018/2/layout/IconCircleList"/>
    <dgm:cxn modelId="{13F36D00-7416-4E8C-8F50-9D9CA5D1C2D2}" type="presParOf" srcId="{55570F3A-EE2E-4B74-B34B-6DEDCD596702}" destId="{A89AD62D-235E-4E5B-A2EB-FD56734F2845}" srcOrd="2" destOrd="0" presId="urn:microsoft.com/office/officeart/2018/2/layout/IconCircleList"/>
    <dgm:cxn modelId="{BE9C06C6-BE16-43ED-8503-4015E8B2EB82}" type="presParOf" srcId="{55570F3A-EE2E-4B74-B34B-6DEDCD596702}" destId="{B238484F-1071-45C8-9145-8C76240056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16225-86C0-411F-8672-8852E58491C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C54514-225A-4920-9044-9A53D6F1B4CD}">
      <dgm:prSet/>
      <dgm:spPr/>
      <dgm:t>
        <a:bodyPr/>
        <a:lstStyle/>
        <a:p>
          <a:r>
            <a:rPr lang="en-US"/>
            <a:t>Simples: baseada em uma única tabela.</a:t>
          </a:r>
        </a:p>
      </dgm:t>
    </dgm:pt>
    <dgm:pt modelId="{0195C9B0-E8D0-46D0-B9E2-7BB70F7CF663}" type="parTrans" cxnId="{0F6B1C2A-1E25-46F2-8D09-F944971D7B3F}">
      <dgm:prSet/>
      <dgm:spPr/>
      <dgm:t>
        <a:bodyPr/>
        <a:lstStyle/>
        <a:p>
          <a:endParaRPr lang="en-US"/>
        </a:p>
      </dgm:t>
    </dgm:pt>
    <dgm:pt modelId="{26631DB0-9C16-4E5D-BFFB-B95B07DB1C18}" type="sibTrans" cxnId="{0F6B1C2A-1E25-46F2-8D09-F944971D7B3F}">
      <dgm:prSet/>
      <dgm:spPr/>
      <dgm:t>
        <a:bodyPr/>
        <a:lstStyle/>
        <a:p>
          <a:endParaRPr lang="en-US"/>
        </a:p>
      </dgm:t>
    </dgm:pt>
    <dgm:pt modelId="{14D66C93-216B-43E1-9780-6FE1FFD15FA1}">
      <dgm:prSet/>
      <dgm:spPr/>
      <dgm:t>
        <a:bodyPr/>
        <a:lstStyle/>
        <a:p>
          <a:r>
            <a:rPr lang="en-US"/>
            <a:t>Compostas: com JOINs entre várias tabelas.</a:t>
          </a:r>
        </a:p>
      </dgm:t>
    </dgm:pt>
    <dgm:pt modelId="{3E6F4E85-96E2-4581-BF0F-8F4528A311C8}" type="parTrans" cxnId="{41EFC274-5DEF-4106-9810-8F356E09101C}">
      <dgm:prSet/>
      <dgm:spPr/>
      <dgm:t>
        <a:bodyPr/>
        <a:lstStyle/>
        <a:p>
          <a:endParaRPr lang="en-US"/>
        </a:p>
      </dgm:t>
    </dgm:pt>
    <dgm:pt modelId="{19009032-90E2-491C-9888-1D0B173CB90C}" type="sibTrans" cxnId="{41EFC274-5DEF-4106-9810-8F356E09101C}">
      <dgm:prSet/>
      <dgm:spPr/>
      <dgm:t>
        <a:bodyPr/>
        <a:lstStyle/>
        <a:p>
          <a:endParaRPr lang="en-US"/>
        </a:p>
      </dgm:t>
    </dgm:pt>
    <dgm:pt modelId="{420D6D49-297C-452F-82A9-4DB27D8B8D49}">
      <dgm:prSet/>
      <dgm:spPr/>
      <dgm:t>
        <a:bodyPr/>
        <a:lstStyle/>
        <a:p>
          <a:r>
            <a:rPr lang="en-US"/>
            <a:t>Com colunas calculadas.</a:t>
          </a:r>
        </a:p>
      </dgm:t>
    </dgm:pt>
    <dgm:pt modelId="{FBFD4545-9BCA-45E8-8E6F-BE57C1D51770}" type="parTrans" cxnId="{A55BA330-5F65-4BA0-908C-4A17B5BB99F7}">
      <dgm:prSet/>
      <dgm:spPr/>
      <dgm:t>
        <a:bodyPr/>
        <a:lstStyle/>
        <a:p>
          <a:endParaRPr lang="en-US"/>
        </a:p>
      </dgm:t>
    </dgm:pt>
    <dgm:pt modelId="{F4FDF86E-282F-499C-914A-3AE107EE362D}" type="sibTrans" cxnId="{A55BA330-5F65-4BA0-908C-4A17B5BB99F7}">
      <dgm:prSet/>
      <dgm:spPr/>
      <dgm:t>
        <a:bodyPr/>
        <a:lstStyle/>
        <a:p>
          <a:endParaRPr lang="en-US"/>
        </a:p>
      </dgm:t>
    </dgm:pt>
    <dgm:pt modelId="{52017BE3-022B-404B-A087-928260589A79}">
      <dgm:prSet/>
      <dgm:spPr/>
      <dgm:t>
        <a:bodyPr/>
        <a:lstStyle/>
        <a:p>
          <a:r>
            <a:rPr lang="en-US"/>
            <a:t>Com filtros.</a:t>
          </a:r>
        </a:p>
      </dgm:t>
    </dgm:pt>
    <dgm:pt modelId="{B7B19107-7CF3-43BE-BA73-2B86FF8C1CA0}" type="parTrans" cxnId="{3A1D844E-2647-4113-9AEE-DC9BDB187064}">
      <dgm:prSet/>
      <dgm:spPr/>
      <dgm:t>
        <a:bodyPr/>
        <a:lstStyle/>
        <a:p>
          <a:endParaRPr lang="en-US"/>
        </a:p>
      </dgm:t>
    </dgm:pt>
    <dgm:pt modelId="{DC86FB66-848E-4B77-B4E9-1D89F7E8203D}" type="sibTrans" cxnId="{3A1D844E-2647-4113-9AEE-DC9BDB187064}">
      <dgm:prSet/>
      <dgm:spPr/>
      <dgm:t>
        <a:bodyPr/>
        <a:lstStyle/>
        <a:p>
          <a:endParaRPr lang="en-US"/>
        </a:p>
      </dgm:t>
    </dgm:pt>
    <dgm:pt modelId="{8AA05B98-BE9B-45B9-836E-5D97C33D46A5}" type="pres">
      <dgm:prSet presAssocID="{05316225-86C0-411F-8672-8852E58491CD}" presName="matrix" presStyleCnt="0">
        <dgm:presLayoutVars>
          <dgm:chMax val="1"/>
          <dgm:dir/>
          <dgm:resizeHandles val="exact"/>
        </dgm:presLayoutVars>
      </dgm:prSet>
      <dgm:spPr/>
    </dgm:pt>
    <dgm:pt modelId="{FA3955D0-E1E5-466B-818E-B8179D5A4DAC}" type="pres">
      <dgm:prSet presAssocID="{05316225-86C0-411F-8672-8852E58491CD}" presName="diamond" presStyleLbl="bgShp" presStyleIdx="0" presStyleCnt="1"/>
      <dgm:spPr/>
    </dgm:pt>
    <dgm:pt modelId="{D3C80E65-4AA8-4126-8857-8F2299652433}" type="pres">
      <dgm:prSet presAssocID="{05316225-86C0-411F-8672-8852E58491C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B0ECC0-BA4C-48EF-9BB4-22D85845D135}" type="pres">
      <dgm:prSet presAssocID="{05316225-86C0-411F-8672-8852E58491C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AA4402-07E5-4991-A985-42D8D1A30BD5}" type="pres">
      <dgm:prSet presAssocID="{05316225-86C0-411F-8672-8852E58491C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031D64-F2BC-4751-83A6-023266FC135F}" type="pres">
      <dgm:prSet presAssocID="{05316225-86C0-411F-8672-8852E58491C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F6B1C2A-1E25-46F2-8D09-F944971D7B3F}" srcId="{05316225-86C0-411F-8672-8852E58491CD}" destId="{80C54514-225A-4920-9044-9A53D6F1B4CD}" srcOrd="0" destOrd="0" parTransId="{0195C9B0-E8D0-46D0-B9E2-7BB70F7CF663}" sibTransId="{26631DB0-9C16-4E5D-BFFB-B95B07DB1C18}"/>
    <dgm:cxn modelId="{A55BA330-5F65-4BA0-908C-4A17B5BB99F7}" srcId="{05316225-86C0-411F-8672-8852E58491CD}" destId="{420D6D49-297C-452F-82A9-4DB27D8B8D49}" srcOrd="2" destOrd="0" parTransId="{FBFD4545-9BCA-45E8-8E6F-BE57C1D51770}" sibTransId="{F4FDF86E-282F-499C-914A-3AE107EE362D}"/>
    <dgm:cxn modelId="{00B5C45B-2C1C-4533-9962-C5AC07072CDC}" type="presOf" srcId="{05316225-86C0-411F-8672-8852E58491CD}" destId="{8AA05B98-BE9B-45B9-836E-5D97C33D46A5}" srcOrd="0" destOrd="0" presId="urn:microsoft.com/office/officeart/2005/8/layout/matrix3"/>
    <dgm:cxn modelId="{3A1D844E-2647-4113-9AEE-DC9BDB187064}" srcId="{05316225-86C0-411F-8672-8852E58491CD}" destId="{52017BE3-022B-404B-A087-928260589A79}" srcOrd="3" destOrd="0" parTransId="{B7B19107-7CF3-43BE-BA73-2B86FF8C1CA0}" sibTransId="{DC86FB66-848E-4B77-B4E9-1D89F7E8203D}"/>
    <dgm:cxn modelId="{41EFC274-5DEF-4106-9810-8F356E09101C}" srcId="{05316225-86C0-411F-8672-8852E58491CD}" destId="{14D66C93-216B-43E1-9780-6FE1FFD15FA1}" srcOrd="1" destOrd="0" parTransId="{3E6F4E85-96E2-4581-BF0F-8F4528A311C8}" sibTransId="{19009032-90E2-491C-9888-1D0B173CB90C}"/>
    <dgm:cxn modelId="{D37E5184-B17E-4D5A-A1DE-600DBA7B2AC4}" type="presOf" srcId="{52017BE3-022B-404B-A087-928260589A79}" destId="{30031D64-F2BC-4751-83A6-023266FC135F}" srcOrd="0" destOrd="0" presId="urn:microsoft.com/office/officeart/2005/8/layout/matrix3"/>
    <dgm:cxn modelId="{175E508F-4CFD-4304-8540-97F86A2D64B3}" type="presOf" srcId="{14D66C93-216B-43E1-9780-6FE1FFD15FA1}" destId="{17B0ECC0-BA4C-48EF-9BB4-22D85845D135}" srcOrd="0" destOrd="0" presId="urn:microsoft.com/office/officeart/2005/8/layout/matrix3"/>
    <dgm:cxn modelId="{7F3D4DD3-46D4-4F0A-AA19-4AFD227C2359}" type="presOf" srcId="{420D6D49-297C-452F-82A9-4DB27D8B8D49}" destId="{60AA4402-07E5-4991-A985-42D8D1A30BD5}" srcOrd="0" destOrd="0" presId="urn:microsoft.com/office/officeart/2005/8/layout/matrix3"/>
    <dgm:cxn modelId="{6B7E22DF-2238-46D2-B127-CFC5A9ADB1A3}" type="presOf" srcId="{80C54514-225A-4920-9044-9A53D6F1B4CD}" destId="{D3C80E65-4AA8-4126-8857-8F2299652433}" srcOrd="0" destOrd="0" presId="urn:microsoft.com/office/officeart/2005/8/layout/matrix3"/>
    <dgm:cxn modelId="{FA1CA248-6C7C-489E-A5D8-E848627BA13B}" type="presParOf" srcId="{8AA05B98-BE9B-45B9-836E-5D97C33D46A5}" destId="{FA3955D0-E1E5-466B-818E-B8179D5A4DAC}" srcOrd="0" destOrd="0" presId="urn:microsoft.com/office/officeart/2005/8/layout/matrix3"/>
    <dgm:cxn modelId="{7837E4C5-AAD0-4770-86D7-BD149F87F469}" type="presParOf" srcId="{8AA05B98-BE9B-45B9-836E-5D97C33D46A5}" destId="{D3C80E65-4AA8-4126-8857-8F2299652433}" srcOrd="1" destOrd="0" presId="urn:microsoft.com/office/officeart/2005/8/layout/matrix3"/>
    <dgm:cxn modelId="{CCDE8C84-A987-4D86-B951-7E71AF51E7ED}" type="presParOf" srcId="{8AA05B98-BE9B-45B9-836E-5D97C33D46A5}" destId="{17B0ECC0-BA4C-48EF-9BB4-22D85845D135}" srcOrd="2" destOrd="0" presId="urn:microsoft.com/office/officeart/2005/8/layout/matrix3"/>
    <dgm:cxn modelId="{EEE90EBB-3D4B-4D07-AF49-E4EDB487B98C}" type="presParOf" srcId="{8AA05B98-BE9B-45B9-836E-5D97C33D46A5}" destId="{60AA4402-07E5-4991-A985-42D8D1A30BD5}" srcOrd="3" destOrd="0" presId="urn:microsoft.com/office/officeart/2005/8/layout/matrix3"/>
    <dgm:cxn modelId="{1441A4C4-114A-449C-B1E4-8A167ADC5EB9}" type="presParOf" srcId="{8AA05B98-BE9B-45B9-836E-5D97C33D46A5}" destId="{30031D64-F2BC-4751-83A6-023266FC135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1934DA-8CA0-43B8-A09D-72733020D5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C4D78E0-FB71-4443-A2E0-C9CE9F43471C}">
      <dgm:prSet/>
      <dgm:spPr/>
      <dgm:t>
        <a:bodyPr/>
        <a:lstStyle/>
        <a:p>
          <a:pPr>
            <a:defRPr cap="all"/>
          </a:pPr>
          <a:r>
            <a:rPr lang="en-US"/>
            <a:t>View é uma consulta salva e reutilizável.</a:t>
          </a:r>
        </a:p>
      </dgm:t>
    </dgm:pt>
    <dgm:pt modelId="{4E9A5343-0C4A-4E98-921E-34DA48E2E090}" type="parTrans" cxnId="{AD0E02CD-4FFA-4906-97EC-5D5B48B32A29}">
      <dgm:prSet/>
      <dgm:spPr/>
      <dgm:t>
        <a:bodyPr/>
        <a:lstStyle/>
        <a:p>
          <a:endParaRPr lang="en-US"/>
        </a:p>
      </dgm:t>
    </dgm:pt>
    <dgm:pt modelId="{A7D4C48F-CB29-4F78-B569-E615FD172FCA}" type="sibTrans" cxnId="{AD0E02CD-4FFA-4906-97EC-5D5B48B32A29}">
      <dgm:prSet/>
      <dgm:spPr/>
      <dgm:t>
        <a:bodyPr/>
        <a:lstStyle/>
        <a:p>
          <a:endParaRPr lang="en-US"/>
        </a:p>
      </dgm:t>
    </dgm:pt>
    <dgm:pt modelId="{63F089FE-1081-46A0-8FFB-0A4E685865FB}">
      <dgm:prSet/>
      <dgm:spPr/>
      <dgm:t>
        <a:bodyPr/>
        <a:lstStyle/>
        <a:p>
          <a:pPr>
            <a:defRPr cap="all"/>
          </a:pPr>
          <a:r>
            <a:rPr lang="en-US"/>
            <a:t>Ideal para simplificar consultas e proteger dados.</a:t>
          </a:r>
        </a:p>
      </dgm:t>
    </dgm:pt>
    <dgm:pt modelId="{A63CA592-3EAE-4677-A3D1-20FF489B0CD3}" type="parTrans" cxnId="{C4BF4B98-B64E-4964-96EF-EBBB5CECF99E}">
      <dgm:prSet/>
      <dgm:spPr/>
      <dgm:t>
        <a:bodyPr/>
        <a:lstStyle/>
        <a:p>
          <a:endParaRPr lang="en-US"/>
        </a:p>
      </dgm:t>
    </dgm:pt>
    <dgm:pt modelId="{DCBA378B-E98D-4DB0-93E4-0C4DB749A8A8}" type="sibTrans" cxnId="{C4BF4B98-B64E-4964-96EF-EBBB5CECF99E}">
      <dgm:prSet/>
      <dgm:spPr/>
      <dgm:t>
        <a:bodyPr/>
        <a:lstStyle/>
        <a:p>
          <a:endParaRPr lang="en-US"/>
        </a:p>
      </dgm:t>
    </dgm:pt>
    <dgm:pt modelId="{74FAF3E3-2C03-4A17-9E16-F859E634106E}">
      <dgm:prSet/>
      <dgm:spPr/>
      <dgm:t>
        <a:bodyPr/>
        <a:lstStyle/>
        <a:p>
          <a:pPr>
            <a:defRPr cap="all"/>
          </a:pPr>
          <a:r>
            <a:rPr lang="en-US"/>
            <a:t>Podem ser usadas como tabelas.</a:t>
          </a:r>
        </a:p>
      </dgm:t>
    </dgm:pt>
    <dgm:pt modelId="{B6BF044E-C097-4256-94A0-5866F1140CE1}" type="parTrans" cxnId="{2845294B-C5B5-4FB8-99F7-75D2C4A0D9F6}">
      <dgm:prSet/>
      <dgm:spPr/>
      <dgm:t>
        <a:bodyPr/>
        <a:lstStyle/>
        <a:p>
          <a:endParaRPr lang="en-US"/>
        </a:p>
      </dgm:t>
    </dgm:pt>
    <dgm:pt modelId="{26CF881C-04F0-481E-9D38-A6AB533EBF5E}" type="sibTrans" cxnId="{2845294B-C5B5-4FB8-99F7-75D2C4A0D9F6}">
      <dgm:prSet/>
      <dgm:spPr/>
      <dgm:t>
        <a:bodyPr/>
        <a:lstStyle/>
        <a:p>
          <a:endParaRPr lang="en-US"/>
        </a:p>
      </dgm:t>
    </dgm:pt>
    <dgm:pt modelId="{32610CF8-EC35-486B-B4C5-5674BBB70FB1}">
      <dgm:prSet/>
      <dgm:spPr/>
      <dgm:t>
        <a:bodyPr/>
        <a:lstStyle/>
        <a:p>
          <a:pPr>
            <a:defRPr cap="all"/>
          </a:pPr>
          <a:r>
            <a:rPr lang="en-US"/>
            <a:t>Boas práticas devem ser observadas.</a:t>
          </a:r>
        </a:p>
      </dgm:t>
    </dgm:pt>
    <dgm:pt modelId="{433CB2E6-20DD-4ED9-9BE2-D167F2581941}" type="parTrans" cxnId="{81F2E1A4-8A2B-4612-8FB9-CEE1BC493E1A}">
      <dgm:prSet/>
      <dgm:spPr/>
      <dgm:t>
        <a:bodyPr/>
        <a:lstStyle/>
        <a:p>
          <a:endParaRPr lang="en-US"/>
        </a:p>
      </dgm:t>
    </dgm:pt>
    <dgm:pt modelId="{55324788-7E44-45D8-9F03-0E6BF785AA31}" type="sibTrans" cxnId="{81F2E1A4-8A2B-4612-8FB9-CEE1BC493E1A}">
      <dgm:prSet/>
      <dgm:spPr/>
      <dgm:t>
        <a:bodyPr/>
        <a:lstStyle/>
        <a:p>
          <a:endParaRPr lang="en-US"/>
        </a:p>
      </dgm:t>
    </dgm:pt>
    <dgm:pt modelId="{FB117FA2-39F1-40CB-87DD-8470166191ED}" type="pres">
      <dgm:prSet presAssocID="{511934DA-8CA0-43B8-A09D-72733020D5A2}" presName="root" presStyleCnt="0">
        <dgm:presLayoutVars>
          <dgm:dir/>
          <dgm:resizeHandles val="exact"/>
        </dgm:presLayoutVars>
      </dgm:prSet>
      <dgm:spPr/>
    </dgm:pt>
    <dgm:pt modelId="{C8C80388-3556-42BB-A812-B5DDBFD83877}" type="pres">
      <dgm:prSet presAssocID="{3C4D78E0-FB71-4443-A2E0-C9CE9F43471C}" presName="compNode" presStyleCnt="0"/>
      <dgm:spPr/>
    </dgm:pt>
    <dgm:pt modelId="{986AED49-B4A3-433A-88E7-5B31F42ECEE4}" type="pres">
      <dgm:prSet presAssocID="{3C4D78E0-FB71-4443-A2E0-C9CE9F43471C}" presName="iconBgRect" presStyleLbl="bgShp" presStyleIdx="0" presStyleCnt="4"/>
      <dgm:spPr/>
    </dgm:pt>
    <dgm:pt modelId="{F0D34F5B-2B67-4BE3-B66D-64F6D1BD8002}" type="pres">
      <dgm:prSet presAssocID="{3C4D78E0-FB71-4443-A2E0-C9CE9F4347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5CBEF99B-07BC-4D40-A368-B9B38CF7D9E5}" type="pres">
      <dgm:prSet presAssocID="{3C4D78E0-FB71-4443-A2E0-C9CE9F43471C}" presName="spaceRect" presStyleCnt="0"/>
      <dgm:spPr/>
    </dgm:pt>
    <dgm:pt modelId="{120027A9-6723-4794-A080-4412CE23C3E6}" type="pres">
      <dgm:prSet presAssocID="{3C4D78E0-FB71-4443-A2E0-C9CE9F43471C}" presName="textRect" presStyleLbl="revTx" presStyleIdx="0" presStyleCnt="4">
        <dgm:presLayoutVars>
          <dgm:chMax val="1"/>
          <dgm:chPref val="1"/>
        </dgm:presLayoutVars>
      </dgm:prSet>
      <dgm:spPr/>
    </dgm:pt>
    <dgm:pt modelId="{C0634F47-9700-4504-859C-E6BE236DA9B1}" type="pres">
      <dgm:prSet presAssocID="{A7D4C48F-CB29-4F78-B569-E615FD172FCA}" presName="sibTrans" presStyleCnt="0"/>
      <dgm:spPr/>
    </dgm:pt>
    <dgm:pt modelId="{26B95173-81B7-4F06-ADAB-78F963FFA6F7}" type="pres">
      <dgm:prSet presAssocID="{63F089FE-1081-46A0-8FFB-0A4E685865FB}" presName="compNode" presStyleCnt="0"/>
      <dgm:spPr/>
    </dgm:pt>
    <dgm:pt modelId="{3195CECC-2F1D-47D3-9C53-4A99CB77F93D}" type="pres">
      <dgm:prSet presAssocID="{63F089FE-1081-46A0-8FFB-0A4E685865FB}" presName="iconBgRect" presStyleLbl="bgShp" presStyleIdx="1" presStyleCnt="4"/>
      <dgm:spPr/>
    </dgm:pt>
    <dgm:pt modelId="{2016C926-B2EF-434D-81E2-A5AB8C571148}" type="pres">
      <dgm:prSet presAssocID="{63F089FE-1081-46A0-8FFB-0A4E685865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BB9330A-FE5D-49B1-8026-AEE533796894}" type="pres">
      <dgm:prSet presAssocID="{63F089FE-1081-46A0-8FFB-0A4E685865FB}" presName="spaceRect" presStyleCnt="0"/>
      <dgm:spPr/>
    </dgm:pt>
    <dgm:pt modelId="{C301481C-A375-4AB1-BE2D-3196CF667BE1}" type="pres">
      <dgm:prSet presAssocID="{63F089FE-1081-46A0-8FFB-0A4E685865FB}" presName="textRect" presStyleLbl="revTx" presStyleIdx="1" presStyleCnt="4">
        <dgm:presLayoutVars>
          <dgm:chMax val="1"/>
          <dgm:chPref val="1"/>
        </dgm:presLayoutVars>
      </dgm:prSet>
      <dgm:spPr/>
    </dgm:pt>
    <dgm:pt modelId="{64F30A1A-5CB4-4C6D-BC3B-869E506CE782}" type="pres">
      <dgm:prSet presAssocID="{DCBA378B-E98D-4DB0-93E4-0C4DB749A8A8}" presName="sibTrans" presStyleCnt="0"/>
      <dgm:spPr/>
    </dgm:pt>
    <dgm:pt modelId="{4FDEB2C3-7339-49F8-AAEC-0E05D97861AA}" type="pres">
      <dgm:prSet presAssocID="{74FAF3E3-2C03-4A17-9E16-F859E634106E}" presName="compNode" presStyleCnt="0"/>
      <dgm:spPr/>
    </dgm:pt>
    <dgm:pt modelId="{B31FBDB7-110A-4833-82DE-B035E777737E}" type="pres">
      <dgm:prSet presAssocID="{74FAF3E3-2C03-4A17-9E16-F859E634106E}" presName="iconBgRect" presStyleLbl="bgShp" presStyleIdx="2" presStyleCnt="4"/>
      <dgm:spPr/>
    </dgm:pt>
    <dgm:pt modelId="{E955497B-7FC0-4EC7-8DD4-A139FB436ADA}" type="pres">
      <dgm:prSet presAssocID="{74FAF3E3-2C03-4A17-9E16-F859E63410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BD98A183-B465-4C40-921C-CE07393FEA9A}" type="pres">
      <dgm:prSet presAssocID="{74FAF3E3-2C03-4A17-9E16-F859E634106E}" presName="spaceRect" presStyleCnt="0"/>
      <dgm:spPr/>
    </dgm:pt>
    <dgm:pt modelId="{2DE69A54-A027-4831-B6AE-B962FF49621F}" type="pres">
      <dgm:prSet presAssocID="{74FAF3E3-2C03-4A17-9E16-F859E634106E}" presName="textRect" presStyleLbl="revTx" presStyleIdx="2" presStyleCnt="4">
        <dgm:presLayoutVars>
          <dgm:chMax val="1"/>
          <dgm:chPref val="1"/>
        </dgm:presLayoutVars>
      </dgm:prSet>
      <dgm:spPr/>
    </dgm:pt>
    <dgm:pt modelId="{FB08CB0F-8BAA-4424-95C6-97CB4F3E7464}" type="pres">
      <dgm:prSet presAssocID="{26CF881C-04F0-481E-9D38-A6AB533EBF5E}" presName="sibTrans" presStyleCnt="0"/>
      <dgm:spPr/>
    </dgm:pt>
    <dgm:pt modelId="{872A8184-D448-4E76-9BAB-595A931E8BAE}" type="pres">
      <dgm:prSet presAssocID="{32610CF8-EC35-486B-B4C5-5674BBB70FB1}" presName="compNode" presStyleCnt="0"/>
      <dgm:spPr/>
    </dgm:pt>
    <dgm:pt modelId="{CDDFC73F-D05B-40AB-B84E-1E27C53DD9FA}" type="pres">
      <dgm:prSet presAssocID="{32610CF8-EC35-486B-B4C5-5674BBB70FB1}" presName="iconBgRect" presStyleLbl="bgShp" presStyleIdx="3" presStyleCnt="4"/>
      <dgm:spPr/>
    </dgm:pt>
    <dgm:pt modelId="{2012AB96-E048-4BAA-BA55-A871B24FFC88}" type="pres">
      <dgm:prSet presAssocID="{32610CF8-EC35-486B-B4C5-5674BBB70F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5ED5C602-9D17-4D68-B800-3AF567CBD5B3}" type="pres">
      <dgm:prSet presAssocID="{32610CF8-EC35-486B-B4C5-5674BBB70FB1}" presName="spaceRect" presStyleCnt="0"/>
      <dgm:spPr/>
    </dgm:pt>
    <dgm:pt modelId="{F265BD3B-7F34-49C7-A321-FC4EE6A7007D}" type="pres">
      <dgm:prSet presAssocID="{32610CF8-EC35-486B-B4C5-5674BBB70F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FD290F-56B1-4BE7-ABBB-2526AF79EE77}" type="presOf" srcId="{63F089FE-1081-46A0-8FFB-0A4E685865FB}" destId="{C301481C-A375-4AB1-BE2D-3196CF667BE1}" srcOrd="0" destOrd="0" presId="urn:microsoft.com/office/officeart/2018/5/layout/IconCircleLabelList"/>
    <dgm:cxn modelId="{5B73F91A-8457-4913-975A-2EC62BC6534B}" type="presOf" srcId="{32610CF8-EC35-486B-B4C5-5674BBB70FB1}" destId="{F265BD3B-7F34-49C7-A321-FC4EE6A7007D}" srcOrd="0" destOrd="0" presId="urn:microsoft.com/office/officeart/2018/5/layout/IconCircleLabelList"/>
    <dgm:cxn modelId="{2845294B-C5B5-4FB8-99F7-75D2C4A0D9F6}" srcId="{511934DA-8CA0-43B8-A09D-72733020D5A2}" destId="{74FAF3E3-2C03-4A17-9E16-F859E634106E}" srcOrd="2" destOrd="0" parTransId="{B6BF044E-C097-4256-94A0-5866F1140CE1}" sibTransId="{26CF881C-04F0-481E-9D38-A6AB533EBF5E}"/>
    <dgm:cxn modelId="{B3AB557A-9289-40B0-8DB8-F02D6DD17065}" type="presOf" srcId="{3C4D78E0-FB71-4443-A2E0-C9CE9F43471C}" destId="{120027A9-6723-4794-A080-4412CE23C3E6}" srcOrd="0" destOrd="0" presId="urn:microsoft.com/office/officeart/2018/5/layout/IconCircleLabelList"/>
    <dgm:cxn modelId="{C4BF4B98-B64E-4964-96EF-EBBB5CECF99E}" srcId="{511934DA-8CA0-43B8-A09D-72733020D5A2}" destId="{63F089FE-1081-46A0-8FFB-0A4E685865FB}" srcOrd="1" destOrd="0" parTransId="{A63CA592-3EAE-4677-A3D1-20FF489B0CD3}" sibTransId="{DCBA378B-E98D-4DB0-93E4-0C4DB749A8A8}"/>
    <dgm:cxn modelId="{81F2E1A4-8A2B-4612-8FB9-CEE1BC493E1A}" srcId="{511934DA-8CA0-43B8-A09D-72733020D5A2}" destId="{32610CF8-EC35-486B-B4C5-5674BBB70FB1}" srcOrd="3" destOrd="0" parTransId="{433CB2E6-20DD-4ED9-9BE2-D167F2581941}" sibTransId="{55324788-7E44-45D8-9F03-0E6BF785AA31}"/>
    <dgm:cxn modelId="{014F74AC-8DAC-42BE-B07C-86310F0F5B68}" type="presOf" srcId="{74FAF3E3-2C03-4A17-9E16-F859E634106E}" destId="{2DE69A54-A027-4831-B6AE-B962FF49621F}" srcOrd="0" destOrd="0" presId="urn:microsoft.com/office/officeart/2018/5/layout/IconCircleLabelList"/>
    <dgm:cxn modelId="{AD0E02CD-4FFA-4906-97EC-5D5B48B32A29}" srcId="{511934DA-8CA0-43B8-A09D-72733020D5A2}" destId="{3C4D78E0-FB71-4443-A2E0-C9CE9F43471C}" srcOrd="0" destOrd="0" parTransId="{4E9A5343-0C4A-4E98-921E-34DA48E2E090}" sibTransId="{A7D4C48F-CB29-4F78-B569-E615FD172FCA}"/>
    <dgm:cxn modelId="{2F3CB7D5-362F-466D-8716-B6969EB661E5}" type="presOf" srcId="{511934DA-8CA0-43B8-A09D-72733020D5A2}" destId="{FB117FA2-39F1-40CB-87DD-8470166191ED}" srcOrd="0" destOrd="0" presId="urn:microsoft.com/office/officeart/2018/5/layout/IconCircleLabelList"/>
    <dgm:cxn modelId="{7C8DEFE4-3EFB-4B01-83E8-40626FC4D06A}" type="presParOf" srcId="{FB117FA2-39F1-40CB-87DD-8470166191ED}" destId="{C8C80388-3556-42BB-A812-B5DDBFD83877}" srcOrd="0" destOrd="0" presId="urn:microsoft.com/office/officeart/2018/5/layout/IconCircleLabelList"/>
    <dgm:cxn modelId="{CC2227DD-9BCA-4AA6-8B53-479235B243B6}" type="presParOf" srcId="{C8C80388-3556-42BB-A812-B5DDBFD83877}" destId="{986AED49-B4A3-433A-88E7-5B31F42ECEE4}" srcOrd="0" destOrd="0" presId="urn:microsoft.com/office/officeart/2018/5/layout/IconCircleLabelList"/>
    <dgm:cxn modelId="{EDB5EB53-9746-43D1-95C2-869113EEF0D2}" type="presParOf" srcId="{C8C80388-3556-42BB-A812-B5DDBFD83877}" destId="{F0D34F5B-2B67-4BE3-B66D-64F6D1BD8002}" srcOrd="1" destOrd="0" presId="urn:microsoft.com/office/officeart/2018/5/layout/IconCircleLabelList"/>
    <dgm:cxn modelId="{A60223B7-E6FB-4406-9FDC-F7496B00CB8B}" type="presParOf" srcId="{C8C80388-3556-42BB-A812-B5DDBFD83877}" destId="{5CBEF99B-07BC-4D40-A368-B9B38CF7D9E5}" srcOrd="2" destOrd="0" presId="urn:microsoft.com/office/officeart/2018/5/layout/IconCircleLabelList"/>
    <dgm:cxn modelId="{12D5AA2A-A4EE-4580-B155-891084772106}" type="presParOf" srcId="{C8C80388-3556-42BB-A812-B5DDBFD83877}" destId="{120027A9-6723-4794-A080-4412CE23C3E6}" srcOrd="3" destOrd="0" presId="urn:microsoft.com/office/officeart/2018/5/layout/IconCircleLabelList"/>
    <dgm:cxn modelId="{121C8DD2-3FC8-4355-A61A-59FE3E3DE9F7}" type="presParOf" srcId="{FB117FA2-39F1-40CB-87DD-8470166191ED}" destId="{C0634F47-9700-4504-859C-E6BE236DA9B1}" srcOrd="1" destOrd="0" presId="urn:microsoft.com/office/officeart/2018/5/layout/IconCircleLabelList"/>
    <dgm:cxn modelId="{748F25AA-B04D-4D04-B88C-AC921E9E1C87}" type="presParOf" srcId="{FB117FA2-39F1-40CB-87DD-8470166191ED}" destId="{26B95173-81B7-4F06-ADAB-78F963FFA6F7}" srcOrd="2" destOrd="0" presId="urn:microsoft.com/office/officeart/2018/5/layout/IconCircleLabelList"/>
    <dgm:cxn modelId="{4D3BEF30-F9D2-476C-99EB-7CB1903B6755}" type="presParOf" srcId="{26B95173-81B7-4F06-ADAB-78F963FFA6F7}" destId="{3195CECC-2F1D-47D3-9C53-4A99CB77F93D}" srcOrd="0" destOrd="0" presId="urn:microsoft.com/office/officeart/2018/5/layout/IconCircleLabelList"/>
    <dgm:cxn modelId="{9BA2EB47-7F8B-47DE-86EE-A1B9AE8889B9}" type="presParOf" srcId="{26B95173-81B7-4F06-ADAB-78F963FFA6F7}" destId="{2016C926-B2EF-434D-81E2-A5AB8C571148}" srcOrd="1" destOrd="0" presId="urn:microsoft.com/office/officeart/2018/5/layout/IconCircleLabelList"/>
    <dgm:cxn modelId="{FD2B45B4-3D63-4973-B06C-093DBAB2B375}" type="presParOf" srcId="{26B95173-81B7-4F06-ADAB-78F963FFA6F7}" destId="{2BB9330A-FE5D-49B1-8026-AEE533796894}" srcOrd="2" destOrd="0" presId="urn:microsoft.com/office/officeart/2018/5/layout/IconCircleLabelList"/>
    <dgm:cxn modelId="{7103C3FD-60A7-4BDC-982A-29B57F139FB9}" type="presParOf" srcId="{26B95173-81B7-4F06-ADAB-78F963FFA6F7}" destId="{C301481C-A375-4AB1-BE2D-3196CF667BE1}" srcOrd="3" destOrd="0" presId="urn:microsoft.com/office/officeart/2018/5/layout/IconCircleLabelList"/>
    <dgm:cxn modelId="{65FF6880-4ECC-4936-AF74-243E76D5D434}" type="presParOf" srcId="{FB117FA2-39F1-40CB-87DD-8470166191ED}" destId="{64F30A1A-5CB4-4C6D-BC3B-869E506CE782}" srcOrd="3" destOrd="0" presId="urn:microsoft.com/office/officeart/2018/5/layout/IconCircleLabelList"/>
    <dgm:cxn modelId="{99C9F0F2-C6F2-4DFA-86DA-BE35698B2C34}" type="presParOf" srcId="{FB117FA2-39F1-40CB-87DD-8470166191ED}" destId="{4FDEB2C3-7339-49F8-AAEC-0E05D97861AA}" srcOrd="4" destOrd="0" presId="urn:microsoft.com/office/officeart/2018/5/layout/IconCircleLabelList"/>
    <dgm:cxn modelId="{826CD877-5220-4D18-9DB5-0CAA416A0349}" type="presParOf" srcId="{4FDEB2C3-7339-49F8-AAEC-0E05D97861AA}" destId="{B31FBDB7-110A-4833-82DE-B035E777737E}" srcOrd="0" destOrd="0" presId="urn:microsoft.com/office/officeart/2018/5/layout/IconCircleLabelList"/>
    <dgm:cxn modelId="{5251358B-9B13-4DFA-93C2-899231699C64}" type="presParOf" srcId="{4FDEB2C3-7339-49F8-AAEC-0E05D97861AA}" destId="{E955497B-7FC0-4EC7-8DD4-A139FB436ADA}" srcOrd="1" destOrd="0" presId="urn:microsoft.com/office/officeart/2018/5/layout/IconCircleLabelList"/>
    <dgm:cxn modelId="{07C4A07C-7EEE-485A-A4B8-ADE0CC932473}" type="presParOf" srcId="{4FDEB2C3-7339-49F8-AAEC-0E05D97861AA}" destId="{BD98A183-B465-4C40-921C-CE07393FEA9A}" srcOrd="2" destOrd="0" presId="urn:microsoft.com/office/officeart/2018/5/layout/IconCircleLabelList"/>
    <dgm:cxn modelId="{CF83DA92-002D-4F12-AC52-FDFE2FE3FCAC}" type="presParOf" srcId="{4FDEB2C3-7339-49F8-AAEC-0E05D97861AA}" destId="{2DE69A54-A027-4831-B6AE-B962FF49621F}" srcOrd="3" destOrd="0" presId="urn:microsoft.com/office/officeart/2018/5/layout/IconCircleLabelList"/>
    <dgm:cxn modelId="{A7575C4D-678D-4C98-BB7D-C7CCD3B7893F}" type="presParOf" srcId="{FB117FA2-39F1-40CB-87DD-8470166191ED}" destId="{FB08CB0F-8BAA-4424-95C6-97CB4F3E7464}" srcOrd="5" destOrd="0" presId="urn:microsoft.com/office/officeart/2018/5/layout/IconCircleLabelList"/>
    <dgm:cxn modelId="{39D02D63-860E-4383-8C11-D8D5881AF24F}" type="presParOf" srcId="{FB117FA2-39F1-40CB-87DD-8470166191ED}" destId="{872A8184-D448-4E76-9BAB-595A931E8BAE}" srcOrd="6" destOrd="0" presId="urn:microsoft.com/office/officeart/2018/5/layout/IconCircleLabelList"/>
    <dgm:cxn modelId="{441BA6C5-DB56-4B8D-A3B1-F984D5A301CE}" type="presParOf" srcId="{872A8184-D448-4E76-9BAB-595A931E8BAE}" destId="{CDDFC73F-D05B-40AB-B84E-1E27C53DD9FA}" srcOrd="0" destOrd="0" presId="urn:microsoft.com/office/officeart/2018/5/layout/IconCircleLabelList"/>
    <dgm:cxn modelId="{F398E6E9-71E3-4771-8CEE-21C9260622D9}" type="presParOf" srcId="{872A8184-D448-4E76-9BAB-595A931E8BAE}" destId="{2012AB96-E048-4BAA-BA55-A871B24FFC88}" srcOrd="1" destOrd="0" presId="urn:microsoft.com/office/officeart/2018/5/layout/IconCircleLabelList"/>
    <dgm:cxn modelId="{6015CE7E-3988-4D57-83F0-EAFBC7FBA8E3}" type="presParOf" srcId="{872A8184-D448-4E76-9BAB-595A931E8BAE}" destId="{5ED5C602-9D17-4D68-B800-3AF567CBD5B3}" srcOrd="2" destOrd="0" presId="urn:microsoft.com/office/officeart/2018/5/layout/IconCircleLabelList"/>
    <dgm:cxn modelId="{0CCD8049-51BC-4804-84B8-F243DA68E8F5}" type="presParOf" srcId="{872A8184-D448-4E76-9BAB-595A931E8BAE}" destId="{F265BD3B-7F34-49C7-A321-FC4EE6A700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530A0-0CAC-4E14-A11F-2636247B0723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85B77-9A4D-42B2-8391-3261293CBB37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8EA02-C44F-4C6F-9D88-7F6F8DD138FF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Compreender o que é uma View no SQL Server.</a:t>
          </a:r>
        </a:p>
      </dsp:txBody>
      <dsp:txXfrm>
        <a:off x="25435" y="2456402"/>
        <a:ext cx="1800000" cy="720000"/>
      </dsp:txXfrm>
    </dsp:sp>
    <dsp:sp modelId="{DCB883D4-5BE5-4D10-9E67-694EE6829EE8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8EEE-AB32-4F7B-B1CF-76C5CD39D4EE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FFA65-3148-41B6-AD89-DED229762E53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Criar, alterar e excluir Views.</a:t>
          </a:r>
        </a:p>
      </dsp:txBody>
      <dsp:txXfrm>
        <a:off x="2140435" y="2456402"/>
        <a:ext cx="1800000" cy="720000"/>
      </dsp:txXfrm>
    </dsp:sp>
    <dsp:sp modelId="{8E69AED1-D195-45D1-BBA0-B8B668AAEC5C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599D4-38E3-4B81-9138-A2712486D21F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313BE-BBD0-43E3-8CFB-83376C60345B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Entender as vantagens e limitações do uso de Views.</a:t>
          </a:r>
        </a:p>
      </dsp:txBody>
      <dsp:txXfrm>
        <a:off x="4255435" y="2456402"/>
        <a:ext cx="1800000" cy="720000"/>
      </dsp:txXfrm>
    </dsp:sp>
    <dsp:sp modelId="{8EB483FF-8F31-43DF-A587-BF5C604F85C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AC906-F5CF-4C2E-B356-1C99DC649E61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DCE2E-5596-45AC-A487-93A4EC8214A9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Aplicar Views em cenários práticos.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55092-486B-458C-9677-A87502EC138A}">
      <dsp:nvSpPr>
        <dsp:cNvPr id="0" name=""/>
        <dsp:cNvSpPr/>
      </dsp:nvSpPr>
      <dsp:spPr>
        <a:xfrm>
          <a:off x="0" y="14511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CREATE VIEW nome_da_view AS</a:t>
          </a:r>
        </a:p>
      </dsp:txBody>
      <dsp:txXfrm>
        <a:off x="50347" y="64858"/>
        <a:ext cx="8128906" cy="930660"/>
      </dsp:txXfrm>
    </dsp:sp>
    <dsp:sp modelId="{16D6BAFA-7C65-4D16-82C7-FF9F6D2674E8}">
      <dsp:nvSpPr>
        <dsp:cNvPr id="0" name=""/>
        <dsp:cNvSpPr/>
      </dsp:nvSpPr>
      <dsp:spPr>
        <a:xfrm>
          <a:off x="0" y="1169706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SELECT colunas</a:t>
          </a:r>
        </a:p>
      </dsp:txBody>
      <dsp:txXfrm>
        <a:off x="50347" y="1220053"/>
        <a:ext cx="8128906" cy="930660"/>
      </dsp:txXfrm>
    </dsp:sp>
    <dsp:sp modelId="{104C0492-C14B-4811-B70C-601488EFC09F}">
      <dsp:nvSpPr>
        <dsp:cNvPr id="0" name=""/>
        <dsp:cNvSpPr/>
      </dsp:nvSpPr>
      <dsp:spPr>
        <a:xfrm>
          <a:off x="0" y="2324901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FROM tabelas</a:t>
          </a:r>
        </a:p>
      </dsp:txBody>
      <dsp:txXfrm>
        <a:off x="50347" y="2375248"/>
        <a:ext cx="8128906" cy="930660"/>
      </dsp:txXfrm>
    </dsp:sp>
    <dsp:sp modelId="{0852267C-B1F2-4C00-A44F-52ABB1EF18D8}">
      <dsp:nvSpPr>
        <dsp:cNvPr id="0" name=""/>
        <dsp:cNvSpPr/>
      </dsp:nvSpPr>
      <dsp:spPr>
        <a:xfrm>
          <a:off x="0" y="3480096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WHERE condição;</a:t>
          </a:r>
        </a:p>
      </dsp:txBody>
      <dsp:txXfrm>
        <a:off x="50347" y="3530443"/>
        <a:ext cx="8128906" cy="930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7E68-9E34-482C-85F9-359B051D7FF8}">
      <dsp:nvSpPr>
        <dsp:cNvPr id="0" name=""/>
        <dsp:cNvSpPr/>
      </dsp:nvSpPr>
      <dsp:spPr>
        <a:xfrm>
          <a:off x="100760" y="921296"/>
          <a:ext cx="902296" cy="9022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A04D9-A315-4B7A-85FD-9673EEB80F8D}">
      <dsp:nvSpPr>
        <dsp:cNvPr id="0" name=""/>
        <dsp:cNvSpPr/>
      </dsp:nvSpPr>
      <dsp:spPr>
        <a:xfrm>
          <a:off x="290242" y="1110779"/>
          <a:ext cx="523331" cy="523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83574-8006-4D4C-8DC7-70D19C0E246B}">
      <dsp:nvSpPr>
        <dsp:cNvPr id="0" name=""/>
        <dsp:cNvSpPr/>
      </dsp:nvSpPr>
      <dsp:spPr>
        <a:xfrm>
          <a:off x="1196406" y="921296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Simplificação de consultas complexas.</a:t>
          </a:r>
        </a:p>
      </dsp:txBody>
      <dsp:txXfrm>
        <a:off x="1196406" y="921296"/>
        <a:ext cx="2126840" cy="902296"/>
      </dsp:txXfrm>
    </dsp:sp>
    <dsp:sp modelId="{A50F2ADC-9279-473A-AD96-0405F67D1E2C}">
      <dsp:nvSpPr>
        <dsp:cNvPr id="0" name=""/>
        <dsp:cNvSpPr/>
      </dsp:nvSpPr>
      <dsp:spPr>
        <a:xfrm>
          <a:off x="3693832" y="921296"/>
          <a:ext cx="902296" cy="9022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80631-E463-4009-9CB9-1FAE50CD336E}">
      <dsp:nvSpPr>
        <dsp:cNvPr id="0" name=""/>
        <dsp:cNvSpPr/>
      </dsp:nvSpPr>
      <dsp:spPr>
        <a:xfrm>
          <a:off x="3883315" y="1110779"/>
          <a:ext cx="523331" cy="523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4AB3-7D9C-4FE9-B978-F2A011E94AB7}">
      <dsp:nvSpPr>
        <dsp:cNvPr id="0" name=""/>
        <dsp:cNvSpPr/>
      </dsp:nvSpPr>
      <dsp:spPr>
        <a:xfrm>
          <a:off x="4789478" y="921296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Reutilização de lógica SQL.</a:t>
          </a:r>
        </a:p>
      </dsp:txBody>
      <dsp:txXfrm>
        <a:off x="4789478" y="921296"/>
        <a:ext cx="2126840" cy="902296"/>
      </dsp:txXfrm>
    </dsp:sp>
    <dsp:sp modelId="{C7FB4125-F493-4451-9205-8B89D6938B2A}">
      <dsp:nvSpPr>
        <dsp:cNvPr id="0" name=""/>
        <dsp:cNvSpPr/>
      </dsp:nvSpPr>
      <dsp:spPr>
        <a:xfrm>
          <a:off x="100760" y="2570607"/>
          <a:ext cx="902296" cy="9022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F84D-7F6A-4B41-89F9-93A438A029A0}">
      <dsp:nvSpPr>
        <dsp:cNvPr id="0" name=""/>
        <dsp:cNvSpPr/>
      </dsp:nvSpPr>
      <dsp:spPr>
        <a:xfrm>
          <a:off x="290242" y="2760089"/>
          <a:ext cx="523331" cy="5233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68C5E-92AD-4F5D-A8C5-4A96E1CAB733}">
      <dsp:nvSpPr>
        <dsp:cNvPr id="0" name=""/>
        <dsp:cNvSpPr/>
      </dsp:nvSpPr>
      <dsp:spPr>
        <a:xfrm>
          <a:off x="1196406" y="2570607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Segurança: ocultar colunas sensíveis.</a:t>
          </a:r>
        </a:p>
      </dsp:txBody>
      <dsp:txXfrm>
        <a:off x="1196406" y="2570607"/>
        <a:ext cx="2126840" cy="902296"/>
      </dsp:txXfrm>
    </dsp:sp>
    <dsp:sp modelId="{5969CFD5-3B0E-4A20-941D-70A06F35ABBD}">
      <dsp:nvSpPr>
        <dsp:cNvPr id="0" name=""/>
        <dsp:cNvSpPr/>
      </dsp:nvSpPr>
      <dsp:spPr>
        <a:xfrm>
          <a:off x="3693832" y="2570607"/>
          <a:ext cx="902296" cy="9022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527B4-B218-4B1F-98C2-6AD2D049135A}">
      <dsp:nvSpPr>
        <dsp:cNvPr id="0" name=""/>
        <dsp:cNvSpPr/>
      </dsp:nvSpPr>
      <dsp:spPr>
        <a:xfrm>
          <a:off x="3883315" y="2760089"/>
          <a:ext cx="523331" cy="5233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8484F-1071-45C8-9145-8C762400560E}">
      <dsp:nvSpPr>
        <dsp:cNvPr id="0" name=""/>
        <dsp:cNvSpPr/>
      </dsp:nvSpPr>
      <dsp:spPr>
        <a:xfrm>
          <a:off x="4789478" y="2570607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Abstração da estrutura real do banco.</a:t>
          </a:r>
        </a:p>
      </dsp:txBody>
      <dsp:txXfrm>
        <a:off x="4789478" y="2570607"/>
        <a:ext cx="2126840" cy="9022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955D0-E1E5-466B-818E-B8179D5A4DA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80E65-4AA8-4126-8857-8F2299652433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Simples: baseada em uma única tabela.</a:t>
          </a:r>
        </a:p>
      </dsp:txBody>
      <dsp:txXfrm>
        <a:off x="2367950" y="516132"/>
        <a:ext cx="1592793" cy="1592793"/>
      </dsp:txXfrm>
    </dsp:sp>
    <dsp:sp modelId="{17B0ECC0-BA4C-48EF-9BB4-22D85845D135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Compostas: com JOINs entre várias tabelas.</a:t>
          </a:r>
        </a:p>
      </dsp:txBody>
      <dsp:txXfrm>
        <a:off x="4268855" y="516132"/>
        <a:ext cx="1592793" cy="1592793"/>
      </dsp:txXfrm>
    </dsp:sp>
    <dsp:sp modelId="{60AA4402-07E5-4991-A985-42D8D1A30BD5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 colunas calculadas.</a:t>
          </a:r>
        </a:p>
      </dsp:txBody>
      <dsp:txXfrm>
        <a:off x="2367950" y="2417036"/>
        <a:ext cx="1592793" cy="1592793"/>
      </dsp:txXfrm>
    </dsp:sp>
    <dsp:sp modelId="{30031D64-F2BC-4751-83A6-023266FC135F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 filtros.</a:t>
          </a:r>
        </a:p>
      </dsp:txBody>
      <dsp:txXfrm>
        <a:off x="4268855" y="2417036"/>
        <a:ext cx="1592793" cy="15927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AED49-B4A3-433A-88E7-5B31F42ECEE4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34F5B-2B67-4BE3-B66D-64F6D1BD8002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027A9-6723-4794-A080-4412CE23C3E6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View é uma consulta salva e reutilizável.</a:t>
          </a:r>
        </a:p>
      </dsp:txBody>
      <dsp:txXfrm>
        <a:off x="25435" y="2456402"/>
        <a:ext cx="1800000" cy="720000"/>
      </dsp:txXfrm>
    </dsp:sp>
    <dsp:sp modelId="{3195CECC-2F1D-47D3-9C53-4A99CB77F93D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6C926-B2EF-434D-81E2-A5AB8C571148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1481C-A375-4AB1-BE2D-3196CF667BE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Ideal para simplificar consultas e proteger dados.</a:t>
          </a:r>
        </a:p>
      </dsp:txBody>
      <dsp:txXfrm>
        <a:off x="2140435" y="2456402"/>
        <a:ext cx="1800000" cy="720000"/>
      </dsp:txXfrm>
    </dsp:sp>
    <dsp:sp modelId="{B31FBDB7-110A-4833-82DE-B035E777737E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5497B-7FC0-4EC7-8DD4-A139FB436ADA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69A54-A027-4831-B6AE-B962FF49621F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Podem ser usadas como tabelas.</a:t>
          </a:r>
        </a:p>
      </dsp:txBody>
      <dsp:txXfrm>
        <a:off x="4255435" y="2456402"/>
        <a:ext cx="1800000" cy="720000"/>
      </dsp:txXfrm>
    </dsp:sp>
    <dsp:sp modelId="{CDDFC73F-D05B-40AB-B84E-1E27C53DD9F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2AB96-E048-4BAA-BA55-A871B24FFC88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5BD3B-7F34-49C7-A321-FC4EE6A7007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Boas práticas devem ser observadas.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3500">
                <a:solidFill>
                  <a:schemeClr val="tx2"/>
                </a:solidFill>
              </a:rPr>
              <a:t>View no SQL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pt-BR" sz="1700">
                <a:solidFill>
                  <a:schemeClr val="tx2"/>
                </a:solidFill>
              </a:rPr>
              <a:t>Professor: Edson Martin Feitosa</a:t>
            </a:r>
          </a:p>
          <a:p>
            <a:pPr algn="l"/>
            <a:r>
              <a:rPr lang="pt-BR" sz="1700">
                <a:solidFill>
                  <a:schemeClr val="tx2"/>
                </a:solidFill>
              </a:rPr>
              <a:t>Disciplina: Banco de Dados</a:t>
            </a:r>
          </a:p>
        </p:txBody>
      </p:sp>
      <p:pic>
        <p:nvPicPr>
          <p:cNvPr id="7" name="Graphic 6" descr="Banco de dados">
            <a:extLst>
              <a:ext uri="{FF2B5EF4-FFF2-40B4-BE49-F238E27FC236}">
                <a16:creationId xmlns:a16="http://schemas.microsoft.com/office/drawing/2014/main" id="{18BD5E07-BFE8-F3A8-93CC-F43829E0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Views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2A3262-1270-8533-D249-11824201E6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Views Atualizáveis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pt-BR" sz="1700"/>
              <a:t>Permitem INSERT, UPDATE, DELETE em alguns casos.</a:t>
            </a:r>
          </a:p>
          <a:p>
            <a:r>
              <a:rPr lang="pt-BR" sz="1700"/>
              <a:t>Regras:</a:t>
            </a:r>
          </a:p>
          <a:p>
            <a:r>
              <a:rPr lang="pt-BR" sz="1700"/>
              <a:t>- Sem agregações ou DISTINCT.</a:t>
            </a:r>
          </a:p>
          <a:p>
            <a:r>
              <a:rPr lang="pt-BR" sz="1700"/>
              <a:t>- Baseada em uma única tabela.</a:t>
            </a:r>
          </a:p>
          <a:p>
            <a:r>
              <a:rPr lang="pt-BR" sz="1700"/>
              <a:t>- Sem GROUP BY ou funções de agregação.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Limitações das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pt-BR" sz="1700"/>
              <a:t>Não substituem stored procedures.</a:t>
            </a:r>
          </a:p>
          <a:p>
            <a:r>
              <a:rPr lang="pt-BR" sz="1700"/>
              <a:t>Desempenho pode ser afetado.</a:t>
            </a:r>
          </a:p>
          <a:p>
            <a:r>
              <a:rPr lang="pt-BR" sz="1700"/>
              <a:t>Não armazenam dados (exceto Indexed Views).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Resumo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9505C6-9A58-69FE-401E-6CA92526E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45719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Objetivos da Aula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5E0DA-D825-264E-6E99-E37E6F6EB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0271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pt-BR" sz="3500"/>
              <a:t>O que é uma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pt-BR" sz="1700"/>
              <a:t>Uma View é uma consulta salva no banco de dados.</a:t>
            </a:r>
          </a:p>
          <a:p>
            <a:r>
              <a:rPr lang="pt-BR" sz="1700"/>
              <a:t>Atuam como uma tabela virtual.</a:t>
            </a:r>
          </a:p>
          <a:p>
            <a:r>
              <a:rPr lang="pt-BR" sz="1700"/>
              <a:t>Podem ser usadas como tabelas em SELECTs.</a:t>
            </a:r>
          </a:p>
          <a:p>
            <a:r>
              <a:rPr lang="pt-BR" sz="1700"/>
              <a:t>Não armazenam dados, apenas a definição da consulta.</a:t>
            </a:r>
          </a:p>
        </p:txBody>
      </p:sp>
      <p:pic>
        <p:nvPicPr>
          <p:cNvPr id="5" name="Picture 4" descr="Visão superior de cubos conectados com linhas pretas">
            <a:extLst>
              <a:ext uri="{FF2B5EF4-FFF2-40B4-BE49-F238E27FC236}">
                <a16:creationId xmlns:a16="http://schemas.microsoft.com/office/drawing/2014/main" id="{93F4BD18-CED6-8C6A-F833-E342EBF2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33" r="2001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Sintaxe Básica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A0D78-9EA3-DD34-3A65-2304372BCD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Exemplo Prático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defRPr sz="1600">
                <a:latin typeface="Courier New"/>
              </a:defRPr>
            </a:pPr>
            <a:r>
              <a:rPr lang="pt-BR" sz="1700"/>
              <a:t>CREATE VIEW vw_ClientesAtivos AS</a:t>
            </a:r>
          </a:p>
          <a:p>
            <a:r>
              <a:rPr lang="pt-BR" sz="1700"/>
              <a:t>SELECT Nome, Email</a:t>
            </a:r>
          </a:p>
          <a:p>
            <a:r>
              <a:rPr lang="pt-BR" sz="1700"/>
              <a:t>FROM Clientes</a:t>
            </a:r>
          </a:p>
          <a:p>
            <a:r>
              <a:rPr lang="pt-BR" sz="1700"/>
              <a:t>WHERE Ativo = 1;</a:t>
            </a:r>
          </a:p>
          <a:p>
            <a:endParaRPr lang="pt-BR" sz="1700"/>
          </a:p>
          <a:p>
            <a:r>
              <a:rPr lang="pt-BR" sz="1700"/>
              <a:t>SELECT * FROM vw_ClientesAtivos;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Exemplo com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defRPr sz="1600">
                <a:latin typeface="Courier New"/>
              </a:defRPr>
            </a:pPr>
            <a:r>
              <a:rPr lang="pt-BR" sz="1700"/>
              <a:t>CREATE VIEW vw_PedidosClientes AS</a:t>
            </a:r>
          </a:p>
          <a:p>
            <a:r>
              <a:rPr lang="pt-BR" sz="1700"/>
              <a:t>SELECT C.Nome, P.DataPedido, P.ValorTotal</a:t>
            </a:r>
          </a:p>
          <a:p>
            <a:r>
              <a:rPr lang="pt-BR" sz="1700"/>
              <a:t>FROM Clientes C</a:t>
            </a:r>
          </a:p>
          <a:p>
            <a:r>
              <a:rPr lang="pt-BR" sz="1700"/>
              <a:t>JOIN Pedidos P ON C.Id = P.ClienteId;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Atualização de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defRPr sz="1600">
                <a:latin typeface="Courier New"/>
              </a:defRPr>
            </a:pPr>
            <a:r>
              <a:rPr lang="pt-BR" sz="1700"/>
              <a:t>ALTER VIEW vw_ClientesAtivos AS</a:t>
            </a:r>
          </a:p>
          <a:p>
            <a:r>
              <a:rPr lang="pt-BR" sz="1700"/>
              <a:t>SELECT Nome, Email, Telefone</a:t>
            </a:r>
          </a:p>
          <a:p>
            <a:r>
              <a:rPr lang="pt-BR" sz="1700"/>
              <a:t>FROM Clientes</a:t>
            </a:r>
          </a:p>
          <a:p>
            <a:r>
              <a:rPr lang="pt-BR" sz="1700"/>
              <a:t>WHERE Ativo = 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Exclusão de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defRPr sz="1600">
                <a:latin typeface="Courier New"/>
              </a:defRPr>
            </a:pPr>
            <a:r>
              <a:rPr lang="pt-BR" sz="1700"/>
              <a:t>DROP VIEW vw_ClientesAtivos;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t>Vantagens do Uso de Views</a:t>
            </a:r>
            <a:endParaRPr lang="pt-B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A97B0-177C-2F8E-4802-5C336B055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135516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341</Words>
  <Application>Microsoft Office PowerPoint</Application>
  <PresentationFormat>Apresentação na tela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View no SQL Server</vt:lpstr>
      <vt:lpstr>Objetivos da Aula</vt:lpstr>
      <vt:lpstr>O que é uma View?</vt:lpstr>
      <vt:lpstr>Sintaxe Básica</vt:lpstr>
      <vt:lpstr>Exemplo Prático</vt:lpstr>
      <vt:lpstr>Exemplo com JOIN</vt:lpstr>
      <vt:lpstr>Atualização de Views</vt:lpstr>
      <vt:lpstr>Exclusão de Views</vt:lpstr>
      <vt:lpstr>Vantagens do Uso de Views</vt:lpstr>
      <vt:lpstr>Tipos de Views</vt:lpstr>
      <vt:lpstr>Views Atualizáveis</vt:lpstr>
      <vt:lpstr>Limitações das Views</vt:lpstr>
      <vt:lpstr>Resumo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 no SQL Server</dc:title>
  <dc:subject/>
  <dc:creator>Edson Martin Feitosa</dc:creator>
  <cp:keywords/>
  <dc:description>generated using python-pptx</dc:description>
  <cp:lastModifiedBy>Edson Martin Feitosa</cp:lastModifiedBy>
  <cp:revision>4</cp:revision>
  <dcterms:created xsi:type="dcterms:W3CDTF">2013-01-27T09:14:16Z</dcterms:created>
  <dcterms:modified xsi:type="dcterms:W3CDTF">2025-05-12T17:47:07Z</dcterms:modified>
  <cp:category/>
</cp:coreProperties>
</file>