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68D4-3CDF-40F7-BD38-EE796C3D634D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9D7F-CB64-4B49-96C3-5B65B6C45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26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68D4-3CDF-40F7-BD38-EE796C3D634D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9D7F-CB64-4B49-96C3-5B65B6C45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74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68D4-3CDF-40F7-BD38-EE796C3D634D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9D7F-CB64-4B49-96C3-5B65B6C45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9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68D4-3CDF-40F7-BD38-EE796C3D634D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9D7F-CB64-4B49-96C3-5B65B6C45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79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68D4-3CDF-40F7-BD38-EE796C3D634D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9D7F-CB64-4B49-96C3-5B65B6C45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69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68D4-3CDF-40F7-BD38-EE796C3D634D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9D7F-CB64-4B49-96C3-5B65B6C45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99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68D4-3CDF-40F7-BD38-EE796C3D634D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9D7F-CB64-4B49-96C3-5B65B6C45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20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68D4-3CDF-40F7-BD38-EE796C3D634D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9D7F-CB64-4B49-96C3-5B65B6C45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71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68D4-3CDF-40F7-BD38-EE796C3D634D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9D7F-CB64-4B49-96C3-5B65B6C45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26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68D4-3CDF-40F7-BD38-EE796C3D634D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9D7F-CB64-4B49-96C3-5B65B6C45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89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68D4-3CDF-40F7-BD38-EE796C3D634D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9D7F-CB64-4B49-96C3-5B65B6C45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29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168D4-3CDF-40F7-BD38-EE796C3D634D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59D7F-CB64-4B49-96C3-5B65B6C45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1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sql/sql-server/?view=sql-server-ver1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icrosoft.com/pt-br/sql-server/sql-server-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pt-br/sql/ssms/download-sql-server-management-studio-ssms?view=sql-server-ver1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br>
              <a:rPr lang="pt-BR" dirty="0" smtClean="0"/>
            </a:br>
            <a:r>
              <a:rPr lang="pt-BR" dirty="0" smtClean="0"/>
              <a:t>Instalação do SQL Server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30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Principal referência </a:t>
            </a:r>
            <a:r>
              <a:rPr lang="pt-BR" dirty="0" smtClean="0"/>
              <a:t>do SQL Server 2019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</a:p>
          <a:p>
            <a:pPr lvl="1"/>
            <a:r>
              <a:rPr lang="pt-BR" dirty="0" smtClean="0">
                <a:hlinkClick r:id="rId2"/>
              </a:rPr>
              <a:t>https://docs.microsoft.com/pt-br/sql/sql-server/?view=sql-server-ver15</a:t>
            </a:r>
            <a:endParaRPr lang="pt-BR" dirty="0" smtClean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398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SQL Server 2019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Versão: SQL Server 2019 Developer Edition</a:t>
            </a:r>
          </a:p>
          <a:p>
            <a:r>
              <a:rPr lang="pt-BR" dirty="0" smtClean="0"/>
              <a:t>Link para download: </a:t>
            </a:r>
            <a:r>
              <a:rPr lang="pt-BR" dirty="0" smtClean="0">
                <a:hlinkClick r:id="rId2"/>
              </a:rPr>
              <a:t>https://www.microsoft.com/pt-br/sql-server/sql-server-downloads</a:t>
            </a:r>
            <a:r>
              <a:rPr lang="pt-BR" dirty="0" smtClean="0"/>
              <a:t> </a:t>
            </a:r>
          </a:p>
          <a:p>
            <a:r>
              <a:rPr lang="pt-BR" dirty="0" smtClean="0"/>
              <a:t>Duas versões disponíveis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764" y="3954575"/>
            <a:ext cx="7106471" cy="23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2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SQL Server 2019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48" y="1597572"/>
            <a:ext cx="6281903" cy="4976573"/>
          </a:xfrm>
        </p:spPr>
      </p:pic>
    </p:spTree>
    <p:extLst>
      <p:ext uri="{BB962C8B-B14F-4D97-AF65-F5344CB8AC3E}">
        <p14:creationId xmlns:p14="http://schemas.microsoft.com/office/powerpoint/2010/main" val="11300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SQL Server 2019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110" y="1431162"/>
            <a:ext cx="7798676" cy="5071909"/>
          </a:xfrm>
        </p:spPr>
      </p:pic>
    </p:spTree>
    <p:extLst>
      <p:ext uri="{BB962C8B-B14F-4D97-AF65-F5344CB8AC3E}">
        <p14:creationId xmlns:p14="http://schemas.microsoft.com/office/powerpoint/2010/main" val="31764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SQL Server 2019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014" y="1435304"/>
            <a:ext cx="6769015" cy="5133662"/>
          </a:xfrm>
        </p:spPr>
      </p:pic>
    </p:spTree>
    <p:extLst>
      <p:ext uri="{BB962C8B-B14F-4D97-AF65-F5344CB8AC3E}">
        <p14:creationId xmlns:p14="http://schemas.microsoft.com/office/powerpoint/2010/main" val="32346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SQL Server 2019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17" y="1400180"/>
            <a:ext cx="6674069" cy="5051094"/>
          </a:xfrm>
        </p:spPr>
      </p:pic>
    </p:spTree>
    <p:extLst>
      <p:ext uri="{BB962C8B-B14F-4D97-AF65-F5344CB8AC3E}">
        <p14:creationId xmlns:p14="http://schemas.microsoft.com/office/powerpoint/2010/main" val="21298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SQL Server 2019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16" y="1481958"/>
            <a:ext cx="9297423" cy="4992413"/>
          </a:xfrm>
        </p:spPr>
      </p:pic>
    </p:spTree>
    <p:extLst>
      <p:ext uri="{BB962C8B-B14F-4D97-AF65-F5344CB8AC3E}">
        <p14:creationId xmlns:p14="http://schemas.microsoft.com/office/powerpoint/2010/main" val="321299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SQL Server 2019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02" y="1324303"/>
            <a:ext cx="9658522" cy="5212440"/>
          </a:xfrm>
        </p:spPr>
      </p:pic>
    </p:spTree>
    <p:extLst>
      <p:ext uri="{BB962C8B-B14F-4D97-AF65-F5344CB8AC3E}">
        <p14:creationId xmlns:p14="http://schemas.microsoft.com/office/powerpoint/2010/main" val="16608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SQL Server 2019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Download do SQL Server Management Studio(SSMS):</a:t>
            </a:r>
          </a:p>
          <a:p>
            <a:pPr marL="0" indent="0">
              <a:buNone/>
            </a:pPr>
            <a:r>
              <a:rPr lang="pt-BR" dirty="0" smtClean="0">
                <a:hlinkClick r:id="rId2"/>
              </a:rPr>
              <a:t>https://docs.microsoft.com/pt-br/sql/ssms/download-sql-server-management-studio-ssms?view=sql-server-ver15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04" y="3189598"/>
            <a:ext cx="4020753" cy="347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90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Banco de Dados Instalação do SQL Server</vt:lpstr>
      <vt:lpstr>Instalação do SQL Server 2019</vt:lpstr>
      <vt:lpstr>Instalação do SQL Server 2019</vt:lpstr>
      <vt:lpstr>Instalação do SQL Server 2019</vt:lpstr>
      <vt:lpstr>Instalação do SQL Server 2019</vt:lpstr>
      <vt:lpstr>Instalação do SQL Server 2019</vt:lpstr>
      <vt:lpstr>Instalação do SQL Server 2019</vt:lpstr>
      <vt:lpstr>Instalação do SQL Server 2019</vt:lpstr>
      <vt:lpstr>Instalação do SQL Server 2019</vt:lpstr>
      <vt:lpstr>Principal referência do SQL Server 2019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Edson Martin Feitosa</dc:creator>
  <cp:lastModifiedBy>Edson Martin Feitosa</cp:lastModifiedBy>
  <cp:revision>3</cp:revision>
  <dcterms:created xsi:type="dcterms:W3CDTF">2022-04-04T19:03:43Z</dcterms:created>
  <dcterms:modified xsi:type="dcterms:W3CDTF">2022-04-04T19:21:36Z</dcterms:modified>
</cp:coreProperties>
</file>