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113" d="100"/>
          <a:sy n="113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BB658-C722-4358-9C25-5F9334ACD2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BFCFE2-E3C4-4F3B-B097-723E08B9CD1A}">
      <dgm:prSet phldrT="[Texto]"/>
      <dgm:spPr/>
      <dgm:t>
        <a:bodyPr/>
        <a:lstStyle/>
        <a:p>
          <a:r>
            <a:rPr lang="pt-BR" dirty="0" smtClean="0"/>
            <a:t>Polimorfismo</a:t>
          </a:r>
          <a:endParaRPr lang="pt-BR" dirty="0"/>
        </a:p>
      </dgm:t>
    </dgm:pt>
    <dgm:pt modelId="{6B5A48F1-0709-47A2-835A-BD24AE6AC905}" type="parTrans" cxnId="{343A5565-F762-4568-9549-048C66DB00A3}">
      <dgm:prSet/>
      <dgm:spPr/>
      <dgm:t>
        <a:bodyPr/>
        <a:lstStyle/>
        <a:p>
          <a:endParaRPr lang="pt-BR"/>
        </a:p>
      </dgm:t>
    </dgm:pt>
    <dgm:pt modelId="{ED691F18-1998-4C5A-A597-8F754E4EAFDD}" type="sibTrans" cxnId="{343A5565-F762-4568-9549-048C66DB00A3}">
      <dgm:prSet/>
      <dgm:spPr/>
      <dgm:t>
        <a:bodyPr/>
        <a:lstStyle/>
        <a:p>
          <a:endParaRPr lang="pt-BR"/>
        </a:p>
      </dgm:t>
    </dgm:pt>
    <dgm:pt modelId="{AF3B8AF5-CE34-4F8C-8ADD-D49B103C8E01}">
      <dgm:prSet phldrT="[Texto]"/>
      <dgm:spPr/>
      <dgm:t>
        <a:bodyPr/>
        <a:lstStyle/>
        <a:p>
          <a:r>
            <a:rPr lang="pt-BR" dirty="0" smtClean="0"/>
            <a:t>Universal</a:t>
          </a:r>
          <a:endParaRPr lang="pt-BR" dirty="0"/>
        </a:p>
      </dgm:t>
    </dgm:pt>
    <dgm:pt modelId="{6175BB50-9A9C-46AC-92B1-9C2FD7F2D57F}" type="parTrans" cxnId="{5413CD22-6FB0-459F-A33C-0348B55E28D9}">
      <dgm:prSet/>
      <dgm:spPr/>
      <dgm:t>
        <a:bodyPr/>
        <a:lstStyle/>
        <a:p>
          <a:endParaRPr lang="pt-BR"/>
        </a:p>
      </dgm:t>
    </dgm:pt>
    <dgm:pt modelId="{B8324C54-AF49-4387-BA75-5B0EE88EC9B9}" type="sibTrans" cxnId="{5413CD22-6FB0-459F-A33C-0348B55E28D9}">
      <dgm:prSet/>
      <dgm:spPr/>
      <dgm:t>
        <a:bodyPr/>
        <a:lstStyle/>
        <a:p>
          <a:endParaRPr lang="pt-BR"/>
        </a:p>
      </dgm:t>
    </dgm:pt>
    <dgm:pt modelId="{D7276A1F-AB20-47F7-98E3-EB5D3FA3900C}">
      <dgm:prSet phldrT="[Texto]"/>
      <dgm:spPr/>
      <dgm:t>
        <a:bodyPr/>
        <a:lstStyle/>
        <a:p>
          <a:r>
            <a:rPr lang="pt-BR" dirty="0" smtClean="0"/>
            <a:t>Paramétrico</a:t>
          </a:r>
          <a:endParaRPr lang="pt-BR" dirty="0"/>
        </a:p>
      </dgm:t>
    </dgm:pt>
    <dgm:pt modelId="{11640924-5401-4C83-A886-F0FE227182C3}" type="parTrans" cxnId="{B824F692-6DAF-43A3-85CC-D29B443296CB}">
      <dgm:prSet/>
      <dgm:spPr/>
      <dgm:t>
        <a:bodyPr/>
        <a:lstStyle/>
        <a:p>
          <a:endParaRPr lang="pt-BR"/>
        </a:p>
      </dgm:t>
    </dgm:pt>
    <dgm:pt modelId="{60EB78BD-2CB5-4338-9F0B-5EFD73E121B8}" type="sibTrans" cxnId="{B824F692-6DAF-43A3-85CC-D29B443296CB}">
      <dgm:prSet/>
      <dgm:spPr/>
      <dgm:t>
        <a:bodyPr/>
        <a:lstStyle/>
        <a:p>
          <a:endParaRPr lang="pt-BR"/>
        </a:p>
      </dgm:t>
    </dgm:pt>
    <dgm:pt modelId="{14104A99-E9F6-41AE-BB6C-FB840625541F}">
      <dgm:prSet phldrT="[Texto]"/>
      <dgm:spPr/>
      <dgm:t>
        <a:bodyPr/>
        <a:lstStyle/>
        <a:p>
          <a:r>
            <a:rPr lang="pt-BR" dirty="0" smtClean="0"/>
            <a:t>Inclusão</a:t>
          </a:r>
          <a:endParaRPr lang="pt-BR" dirty="0"/>
        </a:p>
      </dgm:t>
    </dgm:pt>
    <dgm:pt modelId="{B209F112-AD8F-476D-9347-9E478ACFE16B}" type="parTrans" cxnId="{68C63014-A990-4D20-8A25-75B26C625396}">
      <dgm:prSet/>
      <dgm:spPr/>
      <dgm:t>
        <a:bodyPr/>
        <a:lstStyle/>
        <a:p>
          <a:endParaRPr lang="pt-BR"/>
        </a:p>
      </dgm:t>
    </dgm:pt>
    <dgm:pt modelId="{8187909A-BDA2-4472-A7E6-12F386FCD5CC}" type="sibTrans" cxnId="{68C63014-A990-4D20-8A25-75B26C625396}">
      <dgm:prSet/>
      <dgm:spPr/>
      <dgm:t>
        <a:bodyPr/>
        <a:lstStyle/>
        <a:p>
          <a:endParaRPr lang="pt-BR"/>
        </a:p>
      </dgm:t>
    </dgm:pt>
    <dgm:pt modelId="{97AFF307-8929-42A3-87ED-A64C32E8D6AB}">
      <dgm:prSet phldrT="[Texto]"/>
      <dgm:spPr/>
      <dgm:t>
        <a:bodyPr/>
        <a:lstStyle/>
        <a:p>
          <a:r>
            <a:rPr lang="pt-BR" dirty="0" smtClean="0"/>
            <a:t>Ad Hoc</a:t>
          </a:r>
          <a:endParaRPr lang="pt-BR" dirty="0"/>
        </a:p>
      </dgm:t>
    </dgm:pt>
    <dgm:pt modelId="{3C50FC81-D5C8-4B3B-AA63-9CCEA92EDEBF}" type="parTrans" cxnId="{C8EE04D6-2B5A-48F0-8332-8A19547C853B}">
      <dgm:prSet/>
      <dgm:spPr/>
      <dgm:t>
        <a:bodyPr/>
        <a:lstStyle/>
        <a:p>
          <a:endParaRPr lang="pt-BR"/>
        </a:p>
      </dgm:t>
    </dgm:pt>
    <dgm:pt modelId="{0F3D9FF9-4E2B-452D-AEE2-68C8256AA3B6}" type="sibTrans" cxnId="{C8EE04D6-2B5A-48F0-8332-8A19547C853B}">
      <dgm:prSet/>
      <dgm:spPr/>
      <dgm:t>
        <a:bodyPr/>
        <a:lstStyle/>
        <a:p>
          <a:endParaRPr lang="pt-BR"/>
        </a:p>
      </dgm:t>
    </dgm:pt>
    <dgm:pt modelId="{19B98514-12FB-4591-B98A-BA894401C70F}">
      <dgm:prSet phldrT="[Texto]"/>
      <dgm:spPr/>
      <dgm:t>
        <a:bodyPr/>
        <a:lstStyle/>
        <a:p>
          <a:r>
            <a:rPr lang="pt-BR" dirty="0" smtClean="0"/>
            <a:t>Sobrecarga</a:t>
          </a:r>
          <a:endParaRPr lang="pt-BR" dirty="0"/>
        </a:p>
      </dgm:t>
    </dgm:pt>
    <dgm:pt modelId="{B5355534-6EE3-4A3A-BB63-73EFBCCC5E45}" type="parTrans" cxnId="{7D8FBB3C-6EBF-4FA3-ABB1-CC59B0A8B094}">
      <dgm:prSet/>
      <dgm:spPr/>
      <dgm:t>
        <a:bodyPr/>
        <a:lstStyle/>
        <a:p>
          <a:endParaRPr lang="pt-BR"/>
        </a:p>
      </dgm:t>
    </dgm:pt>
    <dgm:pt modelId="{4B538F1F-20A5-4B64-90E7-D51C445F4A56}" type="sibTrans" cxnId="{7D8FBB3C-6EBF-4FA3-ABB1-CC59B0A8B094}">
      <dgm:prSet/>
      <dgm:spPr/>
      <dgm:t>
        <a:bodyPr/>
        <a:lstStyle/>
        <a:p>
          <a:endParaRPr lang="pt-BR"/>
        </a:p>
      </dgm:t>
    </dgm:pt>
    <dgm:pt modelId="{5F1E2D55-6B94-4CAD-AD1A-1906E922102D}">
      <dgm:prSet/>
      <dgm:spPr/>
      <dgm:t>
        <a:bodyPr/>
        <a:lstStyle/>
        <a:p>
          <a:r>
            <a:rPr lang="pt-BR" dirty="0" smtClean="0"/>
            <a:t>Coerção</a:t>
          </a:r>
          <a:endParaRPr lang="pt-BR" dirty="0"/>
        </a:p>
      </dgm:t>
    </dgm:pt>
    <dgm:pt modelId="{0895749B-E0F8-4C8B-80B9-1C2CBDA39D0E}" type="parTrans" cxnId="{2D1B6F02-7DD3-45BF-BDC6-839143AD2480}">
      <dgm:prSet/>
      <dgm:spPr/>
      <dgm:t>
        <a:bodyPr/>
        <a:lstStyle/>
        <a:p>
          <a:endParaRPr lang="pt-BR"/>
        </a:p>
      </dgm:t>
    </dgm:pt>
    <dgm:pt modelId="{0DBEA768-CEB4-4DDB-B769-8EEE4049013D}" type="sibTrans" cxnId="{2D1B6F02-7DD3-45BF-BDC6-839143AD2480}">
      <dgm:prSet/>
      <dgm:spPr/>
      <dgm:t>
        <a:bodyPr/>
        <a:lstStyle/>
        <a:p>
          <a:endParaRPr lang="pt-BR"/>
        </a:p>
      </dgm:t>
    </dgm:pt>
    <dgm:pt modelId="{4ED57BB0-75AD-4E75-AC6B-F930511513A3}" type="pres">
      <dgm:prSet presAssocID="{2B8BB658-C722-4358-9C25-5F9334ACD2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E18859D-BC2C-412F-87EA-D9F11C056BDB}" type="pres">
      <dgm:prSet presAssocID="{39BFCFE2-E3C4-4F3B-B097-723E08B9CD1A}" presName="root1" presStyleCnt="0"/>
      <dgm:spPr/>
    </dgm:pt>
    <dgm:pt modelId="{ED13E190-51F3-461D-BA1C-046AB71C5886}" type="pres">
      <dgm:prSet presAssocID="{39BFCFE2-E3C4-4F3B-B097-723E08B9CD1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C3B0F3-0576-44D2-83F3-F3C6D1BFCEAD}" type="pres">
      <dgm:prSet presAssocID="{39BFCFE2-E3C4-4F3B-B097-723E08B9CD1A}" presName="level2hierChild" presStyleCnt="0"/>
      <dgm:spPr/>
    </dgm:pt>
    <dgm:pt modelId="{39C96B2E-2EC0-4A13-B283-D3C39940926F}" type="pres">
      <dgm:prSet presAssocID="{6175BB50-9A9C-46AC-92B1-9C2FD7F2D57F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BF0F8790-48DF-4C85-BE59-44ADB862F751}" type="pres">
      <dgm:prSet presAssocID="{6175BB50-9A9C-46AC-92B1-9C2FD7F2D57F}" presName="connTx" presStyleLbl="parChTrans1D2" presStyleIdx="0" presStyleCnt="2"/>
      <dgm:spPr/>
      <dgm:t>
        <a:bodyPr/>
        <a:lstStyle/>
        <a:p>
          <a:endParaRPr lang="pt-BR"/>
        </a:p>
      </dgm:t>
    </dgm:pt>
    <dgm:pt modelId="{78C54229-304D-4004-9F7B-DA8FD89338D2}" type="pres">
      <dgm:prSet presAssocID="{AF3B8AF5-CE34-4F8C-8ADD-D49B103C8E01}" presName="root2" presStyleCnt="0"/>
      <dgm:spPr/>
    </dgm:pt>
    <dgm:pt modelId="{38403606-4138-43FE-9E4F-D854A87B865F}" type="pres">
      <dgm:prSet presAssocID="{AF3B8AF5-CE34-4F8C-8ADD-D49B103C8E0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AD0BB5-4ADF-45ED-96EB-D3A0A57AAB8D}" type="pres">
      <dgm:prSet presAssocID="{AF3B8AF5-CE34-4F8C-8ADD-D49B103C8E01}" presName="level3hierChild" presStyleCnt="0"/>
      <dgm:spPr/>
    </dgm:pt>
    <dgm:pt modelId="{2B361EFE-ED38-4C0C-8463-F80025C1B82E}" type="pres">
      <dgm:prSet presAssocID="{11640924-5401-4C83-A886-F0FE227182C3}" presName="conn2-1" presStyleLbl="parChTrans1D3" presStyleIdx="0" presStyleCnt="4"/>
      <dgm:spPr/>
      <dgm:t>
        <a:bodyPr/>
        <a:lstStyle/>
        <a:p>
          <a:endParaRPr lang="pt-BR"/>
        </a:p>
      </dgm:t>
    </dgm:pt>
    <dgm:pt modelId="{385C443B-C893-48DF-B912-4363C8C2075E}" type="pres">
      <dgm:prSet presAssocID="{11640924-5401-4C83-A886-F0FE227182C3}" presName="connTx" presStyleLbl="parChTrans1D3" presStyleIdx="0" presStyleCnt="4"/>
      <dgm:spPr/>
      <dgm:t>
        <a:bodyPr/>
        <a:lstStyle/>
        <a:p>
          <a:endParaRPr lang="pt-BR"/>
        </a:p>
      </dgm:t>
    </dgm:pt>
    <dgm:pt modelId="{C92701EF-2B0C-4806-B6CB-D9E03036C4BB}" type="pres">
      <dgm:prSet presAssocID="{D7276A1F-AB20-47F7-98E3-EB5D3FA3900C}" presName="root2" presStyleCnt="0"/>
      <dgm:spPr/>
    </dgm:pt>
    <dgm:pt modelId="{68F6187D-1FDE-48AD-94CF-502E4BF2F8C7}" type="pres">
      <dgm:prSet presAssocID="{D7276A1F-AB20-47F7-98E3-EB5D3FA3900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3A32F8-738D-4AA8-A1A4-7917D685408D}" type="pres">
      <dgm:prSet presAssocID="{D7276A1F-AB20-47F7-98E3-EB5D3FA3900C}" presName="level3hierChild" presStyleCnt="0"/>
      <dgm:spPr/>
    </dgm:pt>
    <dgm:pt modelId="{32BA63AB-27C2-4779-806E-7E3E8293AAB0}" type="pres">
      <dgm:prSet presAssocID="{B209F112-AD8F-476D-9347-9E478ACFE16B}" presName="conn2-1" presStyleLbl="parChTrans1D3" presStyleIdx="1" presStyleCnt="4"/>
      <dgm:spPr/>
      <dgm:t>
        <a:bodyPr/>
        <a:lstStyle/>
        <a:p>
          <a:endParaRPr lang="pt-BR"/>
        </a:p>
      </dgm:t>
    </dgm:pt>
    <dgm:pt modelId="{9C8735DA-E8C0-4DE0-96B1-B1C4859EE9B7}" type="pres">
      <dgm:prSet presAssocID="{B209F112-AD8F-476D-9347-9E478ACFE16B}" presName="connTx" presStyleLbl="parChTrans1D3" presStyleIdx="1" presStyleCnt="4"/>
      <dgm:spPr/>
      <dgm:t>
        <a:bodyPr/>
        <a:lstStyle/>
        <a:p>
          <a:endParaRPr lang="pt-BR"/>
        </a:p>
      </dgm:t>
    </dgm:pt>
    <dgm:pt modelId="{FF98CE56-C1CE-445A-AD32-7EE54E67C5BC}" type="pres">
      <dgm:prSet presAssocID="{14104A99-E9F6-41AE-BB6C-FB840625541F}" presName="root2" presStyleCnt="0"/>
      <dgm:spPr/>
    </dgm:pt>
    <dgm:pt modelId="{9BE36664-4663-41A4-870E-7A3BD4D0CE18}" type="pres">
      <dgm:prSet presAssocID="{14104A99-E9F6-41AE-BB6C-FB840625541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FEBE4F-A995-4DBE-8AE1-610237A26260}" type="pres">
      <dgm:prSet presAssocID="{14104A99-E9F6-41AE-BB6C-FB840625541F}" presName="level3hierChild" presStyleCnt="0"/>
      <dgm:spPr/>
    </dgm:pt>
    <dgm:pt modelId="{3922FBC0-D69C-4E45-838B-AA1F7FB647DE}" type="pres">
      <dgm:prSet presAssocID="{3C50FC81-D5C8-4B3B-AA63-9CCEA92EDEBF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218CB1A2-DCFB-4B28-8481-846A16E2F8E2}" type="pres">
      <dgm:prSet presAssocID="{3C50FC81-D5C8-4B3B-AA63-9CCEA92EDEBF}" presName="connTx" presStyleLbl="parChTrans1D2" presStyleIdx="1" presStyleCnt="2"/>
      <dgm:spPr/>
      <dgm:t>
        <a:bodyPr/>
        <a:lstStyle/>
        <a:p>
          <a:endParaRPr lang="pt-BR"/>
        </a:p>
      </dgm:t>
    </dgm:pt>
    <dgm:pt modelId="{A5A6668C-B039-467C-84D9-1CECBF3840E0}" type="pres">
      <dgm:prSet presAssocID="{97AFF307-8929-42A3-87ED-A64C32E8D6AB}" presName="root2" presStyleCnt="0"/>
      <dgm:spPr/>
    </dgm:pt>
    <dgm:pt modelId="{DB7AF772-560A-4C27-8945-6EF8939E05CB}" type="pres">
      <dgm:prSet presAssocID="{97AFF307-8929-42A3-87ED-A64C32E8D6A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15A9C5-E69B-4B72-BCA1-FE829C06046E}" type="pres">
      <dgm:prSet presAssocID="{97AFF307-8929-42A3-87ED-A64C32E8D6AB}" presName="level3hierChild" presStyleCnt="0"/>
      <dgm:spPr/>
    </dgm:pt>
    <dgm:pt modelId="{FEE5662C-861F-4476-BAD1-9C440A9049CA}" type="pres">
      <dgm:prSet presAssocID="{B5355534-6EE3-4A3A-BB63-73EFBCCC5E45}" presName="conn2-1" presStyleLbl="parChTrans1D3" presStyleIdx="2" presStyleCnt="4"/>
      <dgm:spPr/>
      <dgm:t>
        <a:bodyPr/>
        <a:lstStyle/>
        <a:p>
          <a:endParaRPr lang="pt-BR"/>
        </a:p>
      </dgm:t>
    </dgm:pt>
    <dgm:pt modelId="{91771B9A-E005-456F-986F-FDB98DCD8DC0}" type="pres">
      <dgm:prSet presAssocID="{B5355534-6EE3-4A3A-BB63-73EFBCCC5E45}" presName="connTx" presStyleLbl="parChTrans1D3" presStyleIdx="2" presStyleCnt="4"/>
      <dgm:spPr/>
      <dgm:t>
        <a:bodyPr/>
        <a:lstStyle/>
        <a:p>
          <a:endParaRPr lang="pt-BR"/>
        </a:p>
      </dgm:t>
    </dgm:pt>
    <dgm:pt modelId="{E86126A6-ADF4-468D-ACDB-60720F5388AF}" type="pres">
      <dgm:prSet presAssocID="{19B98514-12FB-4591-B98A-BA894401C70F}" presName="root2" presStyleCnt="0"/>
      <dgm:spPr/>
    </dgm:pt>
    <dgm:pt modelId="{B1EA3B9F-B25D-4AA9-90D1-C1A605641706}" type="pres">
      <dgm:prSet presAssocID="{19B98514-12FB-4591-B98A-BA894401C70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C49C82-01FF-4596-8B2E-BCA905D8D45C}" type="pres">
      <dgm:prSet presAssocID="{19B98514-12FB-4591-B98A-BA894401C70F}" presName="level3hierChild" presStyleCnt="0"/>
      <dgm:spPr/>
    </dgm:pt>
    <dgm:pt modelId="{2A5C6C2D-6A9B-4F3E-9B2D-CCFCF07B4974}" type="pres">
      <dgm:prSet presAssocID="{0895749B-E0F8-4C8B-80B9-1C2CBDA39D0E}" presName="conn2-1" presStyleLbl="parChTrans1D3" presStyleIdx="3" presStyleCnt="4"/>
      <dgm:spPr/>
      <dgm:t>
        <a:bodyPr/>
        <a:lstStyle/>
        <a:p>
          <a:endParaRPr lang="pt-BR"/>
        </a:p>
      </dgm:t>
    </dgm:pt>
    <dgm:pt modelId="{51BFB815-43F4-438D-A187-062BFD253FAC}" type="pres">
      <dgm:prSet presAssocID="{0895749B-E0F8-4C8B-80B9-1C2CBDA39D0E}" presName="connTx" presStyleLbl="parChTrans1D3" presStyleIdx="3" presStyleCnt="4"/>
      <dgm:spPr/>
      <dgm:t>
        <a:bodyPr/>
        <a:lstStyle/>
        <a:p>
          <a:endParaRPr lang="pt-BR"/>
        </a:p>
      </dgm:t>
    </dgm:pt>
    <dgm:pt modelId="{52D8093A-0AC0-40D6-B986-B318A5EBFD7E}" type="pres">
      <dgm:prSet presAssocID="{5F1E2D55-6B94-4CAD-AD1A-1906E922102D}" presName="root2" presStyleCnt="0"/>
      <dgm:spPr/>
    </dgm:pt>
    <dgm:pt modelId="{4141262C-CD52-449C-B14C-5A870E2C4AD9}" type="pres">
      <dgm:prSet presAssocID="{5F1E2D55-6B94-4CAD-AD1A-1906E922102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A15371-DCB7-41F7-9A19-542F0F9C69FE}" type="pres">
      <dgm:prSet presAssocID="{5F1E2D55-6B94-4CAD-AD1A-1906E922102D}" presName="level3hierChild" presStyleCnt="0"/>
      <dgm:spPr/>
    </dgm:pt>
  </dgm:ptLst>
  <dgm:cxnLst>
    <dgm:cxn modelId="{C4C36B3F-2D0D-4D21-8F01-5589B9A5E43D}" type="presOf" srcId="{14104A99-E9F6-41AE-BB6C-FB840625541F}" destId="{9BE36664-4663-41A4-870E-7A3BD4D0CE18}" srcOrd="0" destOrd="0" presId="urn:microsoft.com/office/officeart/2005/8/layout/hierarchy2"/>
    <dgm:cxn modelId="{5413CD22-6FB0-459F-A33C-0348B55E28D9}" srcId="{39BFCFE2-E3C4-4F3B-B097-723E08B9CD1A}" destId="{AF3B8AF5-CE34-4F8C-8ADD-D49B103C8E01}" srcOrd="0" destOrd="0" parTransId="{6175BB50-9A9C-46AC-92B1-9C2FD7F2D57F}" sibTransId="{B8324C54-AF49-4387-BA75-5B0EE88EC9B9}"/>
    <dgm:cxn modelId="{F35B2AE8-18D0-4C3A-B429-66B7DCD6708A}" type="presOf" srcId="{0895749B-E0F8-4C8B-80B9-1C2CBDA39D0E}" destId="{2A5C6C2D-6A9B-4F3E-9B2D-CCFCF07B4974}" srcOrd="0" destOrd="0" presId="urn:microsoft.com/office/officeart/2005/8/layout/hierarchy2"/>
    <dgm:cxn modelId="{2D1B6F02-7DD3-45BF-BDC6-839143AD2480}" srcId="{97AFF307-8929-42A3-87ED-A64C32E8D6AB}" destId="{5F1E2D55-6B94-4CAD-AD1A-1906E922102D}" srcOrd="1" destOrd="0" parTransId="{0895749B-E0F8-4C8B-80B9-1C2CBDA39D0E}" sibTransId="{0DBEA768-CEB4-4DDB-B769-8EEE4049013D}"/>
    <dgm:cxn modelId="{53D4204A-46F1-4A84-9FDF-B8DFF677B77B}" type="presOf" srcId="{B209F112-AD8F-476D-9347-9E478ACFE16B}" destId="{32BA63AB-27C2-4779-806E-7E3E8293AAB0}" srcOrd="0" destOrd="0" presId="urn:microsoft.com/office/officeart/2005/8/layout/hierarchy2"/>
    <dgm:cxn modelId="{814B73D7-1A6F-459F-8A44-5A9052C38751}" type="presOf" srcId="{B209F112-AD8F-476D-9347-9E478ACFE16B}" destId="{9C8735DA-E8C0-4DE0-96B1-B1C4859EE9B7}" srcOrd="1" destOrd="0" presId="urn:microsoft.com/office/officeart/2005/8/layout/hierarchy2"/>
    <dgm:cxn modelId="{ABCEDD47-2707-417B-B0FB-AAEEA01E4B37}" type="presOf" srcId="{39BFCFE2-E3C4-4F3B-B097-723E08B9CD1A}" destId="{ED13E190-51F3-461D-BA1C-046AB71C5886}" srcOrd="0" destOrd="0" presId="urn:microsoft.com/office/officeart/2005/8/layout/hierarchy2"/>
    <dgm:cxn modelId="{7D8FBB3C-6EBF-4FA3-ABB1-CC59B0A8B094}" srcId="{97AFF307-8929-42A3-87ED-A64C32E8D6AB}" destId="{19B98514-12FB-4591-B98A-BA894401C70F}" srcOrd="0" destOrd="0" parTransId="{B5355534-6EE3-4A3A-BB63-73EFBCCC5E45}" sibTransId="{4B538F1F-20A5-4B64-90E7-D51C445F4A56}"/>
    <dgm:cxn modelId="{8836B255-8152-4BEA-9472-5A84B8808E44}" type="presOf" srcId="{3C50FC81-D5C8-4B3B-AA63-9CCEA92EDEBF}" destId="{218CB1A2-DCFB-4B28-8481-846A16E2F8E2}" srcOrd="1" destOrd="0" presId="urn:microsoft.com/office/officeart/2005/8/layout/hierarchy2"/>
    <dgm:cxn modelId="{29CDC65F-EBA9-4108-9509-C2BF46521800}" type="presOf" srcId="{6175BB50-9A9C-46AC-92B1-9C2FD7F2D57F}" destId="{BF0F8790-48DF-4C85-BE59-44ADB862F751}" srcOrd="1" destOrd="0" presId="urn:microsoft.com/office/officeart/2005/8/layout/hierarchy2"/>
    <dgm:cxn modelId="{BECEDAF9-DE7F-4A40-9CF7-9817469B848B}" type="presOf" srcId="{97AFF307-8929-42A3-87ED-A64C32E8D6AB}" destId="{DB7AF772-560A-4C27-8945-6EF8939E05CB}" srcOrd="0" destOrd="0" presId="urn:microsoft.com/office/officeart/2005/8/layout/hierarchy2"/>
    <dgm:cxn modelId="{164574A4-ACD3-4661-8914-3AAE05A19FA5}" type="presOf" srcId="{B5355534-6EE3-4A3A-BB63-73EFBCCC5E45}" destId="{91771B9A-E005-456F-986F-FDB98DCD8DC0}" srcOrd="1" destOrd="0" presId="urn:microsoft.com/office/officeart/2005/8/layout/hierarchy2"/>
    <dgm:cxn modelId="{2595FEDE-943B-4BD5-9CA9-3143045E529C}" type="presOf" srcId="{3C50FC81-D5C8-4B3B-AA63-9CCEA92EDEBF}" destId="{3922FBC0-D69C-4E45-838B-AA1F7FB647DE}" srcOrd="0" destOrd="0" presId="urn:microsoft.com/office/officeart/2005/8/layout/hierarchy2"/>
    <dgm:cxn modelId="{15BA7D7E-26B5-41CD-BB8E-8F67D54B4B2D}" type="presOf" srcId="{11640924-5401-4C83-A886-F0FE227182C3}" destId="{385C443B-C893-48DF-B912-4363C8C2075E}" srcOrd="1" destOrd="0" presId="urn:microsoft.com/office/officeart/2005/8/layout/hierarchy2"/>
    <dgm:cxn modelId="{4BF694E5-7EC9-47A9-8888-2C406FD04A09}" type="presOf" srcId="{5F1E2D55-6B94-4CAD-AD1A-1906E922102D}" destId="{4141262C-CD52-449C-B14C-5A870E2C4AD9}" srcOrd="0" destOrd="0" presId="urn:microsoft.com/office/officeart/2005/8/layout/hierarchy2"/>
    <dgm:cxn modelId="{EB06D17C-11B8-4AB1-AAF2-D482F99763C0}" type="presOf" srcId="{19B98514-12FB-4591-B98A-BA894401C70F}" destId="{B1EA3B9F-B25D-4AA9-90D1-C1A605641706}" srcOrd="0" destOrd="0" presId="urn:microsoft.com/office/officeart/2005/8/layout/hierarchy2"/>
    <dgm:cxn modelId="{E98D58D4-77C1-4B94-BB24-DF31F04BCFD1}" type="presOf" srcId="{0895749B-E0F8-4C8B-80B9-1C2CBDA39D0E}" destId="{51BFB815-43F4-438D-A187-062BFD253FAC}" srcOrd="1" destOrd="0" presId="urn:microsoft.com/office/officeart/2005/8/layout/hierarchy2"/>
    <dgm:cxn modelId="{1FED97C8-4667-42B2-8AA7-792FCDDF49EF}" type="presOf" srcId="{11640924-5401-4C83-A886-F0FE227182C3}" destId="{2B361EFE-ED38-4C0C-8463-F80025C1B82E}" srcOrd="0" destOrd="0" presId="urn:microsoft.com/office/officeart/2005/8/layout/hierarchy2"/>
    <dgm:cxn modelId="{68C63014-A990-4D20-8A25-75B26C625396}" srcId="{AF3B8AF5-CE34-4F8C-8ADD-D49B103C8E01}" destId="{14104A99-E9F6-41AE-BB6C-FB840625541F}" srcOrd="1" destOrd="0" parTransId="{B209F112-AD8F-476D-9347-9E478ACFE16B}" sibTransId="{8187909A-BDA2-4472-A7E6-12F386FCD5CC}"/>
    <dgm:cxn modelId="{AC0ACFF0-1363-4719-AA75-5D58B28A78D9}" type="presOf" srcId="{AF3B8AF5-CE34-4F8C-8ADD-D49B103C8E01}" destId="{38403606-4138-43FE-9E4F-D854A87B865F}" srcOrd="0" destOrd="0" presId="urn:microsoft.com/office/officeart/2005/8/layout/hierarchy2"/>
    <dgm:cxn modelId="{343A5565-F762-4568-9549-048C66DB00A3}" srcId="{2B8BB658-C722-4358-9C25-5F9334ACD2CE}" destId="{39BFCFE2-E3C4-4F3B-B097-723E08B9CD1A}" srcOrd="0" destOrd="0" parTransId="{6B5A48F1-0709-47A2-835A-BD24AE6AC905}" sibTransId="{ED691F18-1998-4C5A-A597-8F754E4EAFDD}"/>
    <dgm:cxn modelId="{B824F692-6DAF-43A3-85CC-D29B443296CB}" srcId="{AF3B8AF5-CE34-4F8C-8ADD-D49B103C8E01}" destId="{D7276A1F-AB20-47F7-98E3-EB5D3FA3900C}" srcOrd="0" destOrd="0" parTransId="{11640924-5401-4C83-A886-F0FE227182C3}" sibTransId="{60EB78BD-2CB5-4338-9F0B-5EFD73E121B8}"/>
    <dgm:cxn modelId="{35D12E3F-F359-4B1C-BBF0-64575EEBA901}" type="presOf" srcId="{D7276A1F-AB20-47F7-98E3-EB5D3FA3900C}" destId="{68F6187D-1FDE-48AD-94CF-502E4BF2F8C7}" srcOrd="0" destOrd="0" presId="urn:microsoft.com/office/officeart/2005/8/layout/hierarchy2"/>
    <dgm:cxn modelId="{C8EE04D6-2B5A-48F0-8332-8A19547C853B}" srcId="{39BFCFE2-E3C4-4F3B-B097-723E08B9CD1A}" destId="{97AFF307-8929-42A3-87ED-A64C32E8D6AB}" srcOrd="1" destOrd="0" parTransId="{3C50FC81-D5C8-4B3B-AA63-9CCEA92EDEBF}" sibTransId="{0F3D9FF9-4E2B-452D-AEE2-68C8256AA3B6}"/>
    <dgm:cxn modelId="{F1D05B51-94A2-4A4E-B4D1-A02CA436E021}" type="presOf" srcId="{6175BB50-9A9C-46AC-92B1-9C2FD7F2D57F}" destId="{39C96B2E-2EC0-4A13-B283-D3C39940926F}" srcOrd="0" destOrd="0" presId="urn:microsoft.com/office/officeart/2005/8/layout/hierarchy2"/>
    <dgm:cxn modelId="{3223FDF1-F8FD-42FB-95C1-00514DA3C807}" type="presOf" srcId="{B5355534-6EE3-4A3A-BB63-73EFBCCC5E45}" destId="{FEE5662C-861F-4476-BAD1-9C440A9049CA}" srcOrd="0" destOrd="0" presId="urn:microsoft.com/office/officeart/2005/8/layout/hierarchy2"/>
    <dgm:cxn modelId="{01C0B13B-554F-4874-A59A-B24F95AAC42D}" type="presOf" srcId="{2B8BB658-C722-4358-9C25-5F9334ACD2CE}" destId="{4ED57BB0-75AD-4E75-AC6B-F930511513A3}" srcOrd="0" destOrd="0" presId="urn:microsoft.com/office/officeart/2005/8/layout/hierarchy2"/>
    <dgm:cxn modelId="{CE32DD30-5413-4B3C-A37D-07AA71EB276F}" type="presParOf" srcId="{4ED57BB0-75AD-4E75-AC6B-F930511513A3}" destId="{3E18859D-BC2C-412F-87EA-D9F11C056BDB}" srcOrd="0" destOrd="0" presId="urn:microsoft.com/office/officeart/2005/8/layout/hierarchy2"/>
    <dgm:cxn modelId="{FD12F6EC-91D0-4FC1-9CEB-789702F7C05C}" type="presParOf" srcId="{3E18859D-BC2C-412F-87EA-D9F11C056BDB}" destId="{ED13E190-51F3-461D-BA1C-046AB71C5886}" srcOrd="0" destOrd="0" presId="urn:microsoft.com/office/officeart/2005/8/layout/hierarchy2"/>
    <dgm:cxn modelId="{087E5E0D-30C0-4198-B7BE-91596E92A0A3}" type="presParOf" srcId="{3E18859D-BC2C-412F-87EA-D9F11C056BDB}" destId="{88C3B0F3-0576-44D2-83F3-F3C6D1BFCEAD}" srcOrd="1" destOrd="0" presId="urn:microsoft.com/office/officeart/2005/8/layout/hierarchy2"/>
    <dgm:cxn modelId="{E9F9DDC9-23E8-4A66-97D3-CCC0A76E2A6B}" type="presParOf" srcId="{88C3B0F3-0576-44D2-83F3-F3C6D1BFCEAD}" destId="{39C96B2E-2EC0-4A13-B283-D3C39940926F}" srcOrd="0" destOrd="0" presId="urn:microsoft.com/office/officeart/2005/8/layout/hierarchy2"/>
    <dgm:cxn modelId="{E8595BA3-F86A-4125-A6EA-0FB8F2E24C5C}" type="presParOf" srcId="{39C96B2E-2EC0-4A13-B283-D3C39940926F}" destId="{BF0F8790-48DF-4C85-BE59-44ADB862F751}" srcOrd="0" destOrd="0" presId="urn:microsoft.com/office/officeart/2005/8/layout/hierarchy2"/>
    <dgm:cxn modelId="{5EDC7E24-6810-4A28-842B-4B346FD49159}" type="presParOf" srcId="{88C3B0F3-0576-44D2-83F3-F3C6D1BFCEAD}" destId="{78C54229-304D-4004-9F7B-DA8FD89338D2}" srcOrd="1" destOrd="0" presId="urn:microsoft.com/office/officeart/2005/8/layout/hierarchy2"/>
    <dgm:cxn modelId="{F139D208-7D6C-46D1-BFBB-CEB91BCFEA78}" type="presParOf" srcId="{78C54229-304D-4004-9F7B-DA8FD89338D2}" destId="{38403606-4138-43FE-9E4F-D854A87B865F}" srcOrd="0" destOrd="0" presId="urn:microsoft.com/office/officeart/2005/8/layout/hierarchy2"/>
    <dgm:cxn modelId="{801EEA22-8AB8-44CA-B11A-237634D8DEE2}" type="presParOf" srcId="{78C54229-304D-4004-9F7B-DA8FD89338D2}" destId="{54AD0BB5-4ADF-45ED-96EB-D3A0A57AAB8D}" srcOrd="1" destOrd="0" presId="urn:microsoft.com/office/officeart/2005/8/layout/hierarchy2"/>
    <dgm:cxn modelId="{40D02F69-DD7E-4D3F-8675-8D23A340018F}" type="presParOf" srcId="{54AD0BB5-4ADF-45ED-96EB-D3A0A57AAB8D}" destId="{2B361EFE-ED38-4C0C-8463-F80025C1B82E}" srcOrd="0" destOrd="0" presId="urn:microsoft.com/office/officeart/2005/8/layout/hierarchy2"/>
    <dgm:cxn modelId="{C234CF84-57F7-475A-8E56-3B73162D1C53}" type="presParOf" srcId="{2B361EFE-ED38-4C0C-8463-F80025C1B82E}" destId="{385C443B-C893-48DF-B912-4363C8C2075E}" srcOrd="0" destOrd="0" presId="urn:microsoft.com/office/officeart/2005/8/layout/hierarchy2"/>
    <dgm:cxn modelId="{48CDA858-A28C-4C57-95E9-ED3D71859DBC}" type="presParOf" srcId="{54AD0BB5-4ADF-45ED-96EB-D3A0A57AAB8D}" destId="{C92701EF-2B0C-4806-B6CB-D9E03036C4BB}" srcOrd="1" destOrd="0" presId="urn:microsoft.com/office/officeart/2005/8/layout/hierarchy2"/>
    <dgm:cxn modelId="{F8740791-AA0E-4F8A-8639-71CA4AEB338C}" type="presParOf" srcId="{C92701EF-2B0C-4806-B6CB-D9E03036C4BB}" destId="{68F6187D-1FDE-48AD-94CF-502E4BF2F8C7}" srcOrd="0" destOrd="0" presId="urn:microsoft.com/office/officeart/2005/8/layout/hierarchy2"/>
    <dgm:cxn modelId="{83052369-ABBB-4B4D-95DF-8C5A953C6B68}" type="presParOf" srcId="{C92701EF-2B0C-4806-B6CB-D9E03036C4BB}" destId="{E73A32F8-738D-4AA8-A1A4-7917D685408D}" srcOrd="1" destOrd="0" presId="urn:microsoft.com/office/officeart/2005/8/layout/hierarchy2"/>
    <dgm:cxn modelId="{CFD9479F-223F-4E06-B04F-F928C8609C9A}" type="presParOf" srcId="{54AD0BB5-4ADF-45ED-96EB-D3A0A57AAB8D}" destId="{32BA63AB-27C2-4779-806E-7E3E8293AAB0}" srcOrd="2" destOrd="0" presId="urn:microsoft.com/office/officeart/2005/8/layout/hierarchy2"/>
    <dgm:cxn modelId="{6CBC58F3-9533-4E65-85D8-26B86696E0BF}" type="presParOf" srcId="{32BA63AB-27C2-4779-806E-7E3E8293AAB0}" destId="{9C8735DA-E8C0-4DE0-96B1-B1C4859EE9B7}" srcOrd="0" destOrd="0" presId="urn:microsoft.com/office/officeart/2005/8/layout/hierarchy2"/>
    <dgm:cxn modelId="{F9C22C84-5204-4691-874E-8E27061AF3EE}" type="presParOf" srcId="{54AD0BB5-4ADF-45ED-96EB-D3A0A57AAB8D}" destId="{FF98CE56-C1CE-445A-AD32-7EE54E67C5BC}" srcOrd="3" destOrd="0" presId="urn:microsoft.com/office/officeart/2005/8/layout/hierarchy2"/>
    <dgm:cxn modelId="{D2DF774E-E61C-4D12-AC2C-1D011DF0F8BA}" type="presParOf" srcId="{FF98CE56-C1CE-445A-AD32-7EE54E67C5BC}" destId="{9BE36664-4663-41A4-870E-7A3BD4D0CE18}" srcOrd="0" destOrd="0" presId="urn:microsoft.com/office/officeart/2005/8/layout/hierarchy2"/>
    <dgm:cxn modelId="{AFB871E1-6D3F-4666-A5B2-CAE63A4B41CD}" type="presParOf" srcId="{FF98CE56-C1CE-445A-AD32-7EE54E67C5BC}" destId="{52FEBE4F-A995-4DBE-8AE1-610237A26260}" srcOrd="1" destOrd="0" presId="urn:microsoft.com/office/officeart/2005/8/layout/hierarchy2"/>
    <dgm:cxn modelId="{BCB4FCA0-AA88-4AA7-A75E-CFC38E714F5A}" type="presParOf" srcId="{88C3B0F3-0576-44D2-83F3-F3C6D1BFCEAD}" destId="{3922FBC0-D69C-4E45-838B-AA1F7FB647DE}" srcOrd="2" destOrd="0" presId="urn:microsoft.com/office/officeart/2005/8/layout/hierarchy2"/>
    <dgm:cxn modelId="{15B6213A-7F2D-49D3-9AC4-2C20CC23E9B4}" type="presParOf" srcId="{3922FBC0-D69C-4E45-838B-AA1F7FB647DE}" destId="{218CB1A2-DCFB-4B28-8481-846A16E2F8E2}" srcOrd="0" destOrd="0" presId="urn:microsoft.com/office/officeart/2005/8/layout/hierarchy2"/>
    <dgm:cxn modelId="{4979D715-6EA0-4D2A-A5FF-DDCA9E9D24F9}" type="presParOf" srcId="{88C3B0F3-0576-44D2-83F3-F3C6D1BFCEAD}" destId="{A5A6668C-B039-467C-84D9-1CECBF3840E0}" srcOrd="3" destOrd="0" presId="urn:microsoft.com/office/officeart/2005/8/layout/hierarchy2"/>
    <dgm:cxn modelId="{17785D98-2519-46C5-B246-1A4C94E5D156}" type="presParOf" srcId="{A5A6668C-B039-467C-84D9-1CECBF3840E0}" destId="{DB7AF772-560A-4C27-8945-6EF8939E05CB}" srcOrd="0" destOrd="0" presId="urn:microsoft.com/office/officeart/2005/8/layout/hierarchy2"/>
    <dgm:cxn modelId="{64C77DC6-616C-46EE-B63A-E20177D922D7}" type="presParOf" srcId="{A5A6668C-B039-467C-84D9-1CECBF3840E0}" destId="{2F15A9C5-E69B-4B72-BCA1-FE829C06046E}" srcOrd="1" destOrd="0" presId="urn:microsoft.com/office/officeart/2005/8/layout/hierarchy2"/>
    <dgm:cxn modelId="{C3F4451C-FFA2-4C6B-9308-A2DFEF48C226}" type="presParOf" srcId="{2F15A9C5-E69B-4B72-BCA1-FE829C06046E}" destId="{FEE5662C-861F-4476-BAD1-9C440A9049CA}" srcOrd="0" destOrd="0" presId="urn:microsoft.com/office/officeart/2005/8/layout/hierarchy2"/>
    <dgm:cxn modelId="{5C61A265-4679-4F05-86FA-3E51A2B28124}" type="presParOf" srcId="{FEE5662C-861F-4476-BAD1-9C440A9049CA}" destId="{91771B9A-E005-456F-986F-FDB98DCD8DC0}" srcOrd="0" destOrd="0" presId="urn:microsoft.com/office/officeart/2005/8/layout/hierarchy2"/>
    <dgm:cxn modelId="{440FB458-EE70-4261-B838-CE499AF0F4F5}" type="presParOf" srcId="{2F15A9C5-E69B-4B72-BCA1-FE829C06046E}" destId="{E86126A6-ADF4-468D-ACDB-60720F5388AF}" srcOrd="1" destOrd="0" presId="urn:microsoft.com/office/officeart/2005/8/layout/hierarchy2"/>
    <dgm:cxn modelId="{A985994F-42AA-4BB9-9005-1471F974706B}" type="presParOf" srcId="{E86126A6-ADF4-468D-ACDB-60720F5388AF}" destId="{B1EA3B9F-B25D-4AA9-90D1-C1A605641706}" srcOrd="0" destOrd="0" presId="urn:microsoft.com/office/officeart/2005/8/layout/hierarchy2"/>
    <dgm:cxn modelId="{3CB5E9D2-05A3-4030-927A-20BC4CE36F5C}" type="presParOf" srcId="{E86126A6-ADF4-468D-ACDB-60720F5388AF}" destId="{55C49C82-01FF-4596-8B2E-BCA905D8D45C}" srcOrd="1" destOrd="0" presId="urn:microsoft.com/office/officeart/2005/8/layout/hierarchy2"/>
    <dgm:cxn modelId="{1C2E4A28-13D6-40B7-8BD4-815A81271DB0}" type="presParOf" srcId="{2F15A9C5-E69B-4B72-BCA1-FE829C06046E}" destId="{2A5C6C2D-6A9B-4F3E-9B2D-CCFCF07B4974}" srcOrd="2" destOrd="0" presId="urn:microsoft.com/office/officeart/2005/8/layout/hierarchy2"/>
    <dgm:cxn modelId="{7EB92D43-6AAE-4BFE-8E49-09AEFB65CBE8}" type="presParOf" srcId="{2A5C6C2D-6A9B-4F3E-9B2D-CCFCF07B4974}" destId="{51BFB815-43F4-438D-A187-062BFD253FAC}" srcOrd="0" destOrd="0" presId="urn:microsoft.com/office/officeart/2005/8/layout/hierarchy2"/>
    <dgm:cxn modelId="{55BBD887-CE18-45D0-A617-C3E655FCE118}" type="presParOf" srcId="{2F15A9C5-E69B-4B72-BCA1-FE829C06046E}" destId="{52D8093A-0AC0-40D6-B986-B318A5EBFD7E}" srcOrd="3" destOrd="0" presId="urn:microsoft.com/office/officeart/2005/8/layout/hierarchy2"/>
    <dgm:cxn modelId="{0995F5F5-10F2-4FE4-BE3B-C3193A802A70}" type="presParOf" srcId="{52D8093A-0AC0-40D6-B986-B318A5EBFD7E}" destId="{4141262C-CD52-449C-B14C-5A870E2C4AD9}" srcOrd="0" destOrd="0" presId="urn:microsoft.com/office/officeart/2005/8/layout/hierarchy2"/>
    <dgm:cxn modelId="{349C7269-D241-486D-B06D-56AB4F77C8CB}" type="presParOf" srcId="{52D8093A-0AC0-40D6-B986-B318A5EBFD7E}" destId="{28A15371-DCB7-41F7-9A19-542F0F9C69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3E190-51F3-461D-BA1C-046AB71C5886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Polimorfismo</a:t>
          </a:r>
          <a:endParaRPr lang="pt-BR" sz="2700" kern="1200" dirty="0"/>
        </a:p>
      </dsp:txBody>
      <dsp:txXfrm>
        <a:off x="1572491" y="1715619"/>
        <a:ext cx="1897450" cy="920099"/>
      </dsp:txXfrm>
    </dsp:sp>
    <dsp:sp modelId="{39C96B2E-2EC0-4A13-B283-D3C39940926F}">
      <dsp:nvSpPr>
        <dsp:cNvPr id="0" name=""/>
        <dsp:cNvSpPr/>
      </dsp:nvSpPr>
      <dsp:spPr>
        <a:xfrm rot="18289469">
          <a:off x="3204926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55279" y="1579462"/>
        <a:ext cx="68458" cy="68458"/>
      </dsp:txXfrm>
    </dsp:sp>
    <dsp:sp modelId="{38403606-4138-43FE-9E4F-D854A87B865F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Universal</a:t>
          </a:r>
          <a:endParaRPr lang="pt-BR" sz="2700" kern="1200" dirty="0"/>
        </a:p>
      </dsp:txBody>
      <dsp:txXfrm>
        <a:off x="4309074" y="591665"/>
        <a:ext cx="1897450" cy="920099"/>
      </dsp:txXfrm>
    </dsp:sp>
    <dsp:sp modelId="{2B361EFE-ED38-4C0C-8463-F80025C1B82E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02019" y="746654"/>
        <a:ext cx="48144" cy="48144"/>
      </dsp:txXfrm>
    </dsp:sp>
    <dsp:sp modelId="{68F6187D-1FDE-48AD-94CF-502E4BF2F8C7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Paramétrico</a:t>
          </a:r>
          <a:endParaRPr lang="pt-BR" sz="2700" kern="1200" dirty="0"/>
        </a:p>
      </dsp:txBody>
      <dsp:txXfrm>
        <a:off x="7045658" y="29688"/>
        <a:ext cx="1897450" cy="920099"/>
      </dsp:txXfrm>
    </dsp:sp>
    <dsp:sp modelId="{32BA63AB-27C2-4779-806E-7E3E8293AAB0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02019" y="1308631"/>
        <a:ext cx="48144" cy="48144"/>
      </dsp:txXfrm>
    </dsp:sp>
    <dsp:sp modelId="{9BE36664-4663-41A4-870E-7A3BD4D0CE18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Inclusão</a:t>
          </a:r>
          <a:endParaRPr lang="pt-BR" sz="2700" kern="1200" dirty="0"/>
        </a:p>
      </dsp:txBody>
      <dsp:txXfrm>
        <a:off x="7045658" y="1153642"/>
        <a:ext cx="1897450" cy="920099"/>
      </dsp:txXfrm>
    </dsp:sp>
    <dsp:sp modelId="{3922FBC0-D69C-4E45-838B-AA1F7FB647DE}">
      <dsp:nvSpPr>
        <dsp:cNvPr id="0" name=""/>
        <dsp:cNvSpPr/>
      </dsp:nvSpPr>
      <dsp:spPr>
        <a:xfrm rot="3310531">
          <a:off x="3204926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55279" y="2703416"/>
        <a:ext cx="68458" cy="68458"/>
      </dsp:txXfrm>
    </dsp:sp>
    <dsp:sp modelId="{DB7AF772-560A-4C27-8945-6EF8939E05CB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Ad Hoc</a:t>
          </a:r>
          <a:endParaRPr lang="pt-BR" sz="2700" kern="1200" dirty="0"/>
        </a:p>
      </dsp:txBody>
      <dsp:txXfrm>
        <a:off x="4309074" y="2839573"/>
        <a:ext cx="1897450" cy="920099"/>
      </dsp:txXfrm>
    </dsp:sp>
    <dsp:sp modelId="{FEE5662C-861F-4476-BAD1-9C440A9049CA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02019" y="2994562"/>
        <a:ext cx="48144" cy="48144"/>
      </dsp:txXfrm>
    </dsp:sp>
    <dsp:sp modelId="{B1EA3B9F-B25D-4AA9-90D1-C1A605641706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Sobrecarga</a:t>
          </a:r>
          <a:endParaRPr lang="pt-BR" sz="2700" kern="1200" dirty="0"/>
        </a:p>
      </dsp:txBody>
      <dsp:txXfrm>
        <a:off x="7045658" y="2277596"/>
        <a:ext cx="1897450" cy="920099"/>
      </dsp:txXfrm>
    </dsp:sp>
    <dsp:sp modelId="{2A5C6C2D-6A9B-4F3E-9B2D-CCFCF07B4974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02019" y="3556539"/>
        <a:ext cx="48144" cy="48144"/>
      </dsp:txXfrm>
    </dsp:sp>
    <dsp:sp modelId="{4141262C-CD52-449C-B14C-5A870E2C4AD9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Coerção</a:t>
          </a:r>
          <a:endParaRPr lang="pt-BR" sz="2700" kern="1200" dirty="0"/>
        </a:p>
      </dsp:txBody>
      <dsp:txXfrm>
        <a:off x="7045658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Polimorfismo, classe e método abstrato e interface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Ms.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6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- Ad Hoc - Sobrecarga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Pessoa{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imprimir(){ ...}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imprimir(</a:t>
            </a:r>
            <a:r>
              <a:rPr lang="pt-BR" dirty="0" err="1" smtClean="0"/>
              <a:t>int</a:t>
            </a:r>
            <a:r>
              <a:rPr lang="pt-BR" dirty="0" smtClean="0"/>
              <a:t> x){...}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imprimir(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y){...}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3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- Ad Hoc - Coerção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float</a:t>
            </a:r>
            <a:r>
              <a:rPr lang="pt-BR" dirty="0" smtClean="0"/>
              <a:t> b = 2;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a = 3.33; //coerção implícita</a:t>
            </a:r>
          </a:p>
          <a:p>
            <a:pPr marL="0" indent="0">
              <a:buNone/>
            </a:pPr>
            <a:r>
              <a:rPr lang="pt-BR" dirty="0" smtClean="0"/>
              <a:t>   a = (</a:t>
            </a:r>
            <a:r>
              <a:rPr lang="pt-BR" dirty="0" err="1" smtClean="0"/>
              <a:t>int</a:t>
            </a:r>
            <a:r>
              <a:rPr lang="pt-BR" dirty="0" smtClean="0"/>
              <a:t>) 10.2; // coerção explícita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17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 método abstrato e interface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5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classe abstrata é uma classe que serve de modelo para outras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sempre uma superclasse.</a:t>
            </a:r>
          </a:p>
          <a:p>
            <a:r>
              <a:rPr lang="pt-BR" dirty="0" smtClean="0"/>
              <a:t>Ela nunca pode ser instanciada, ou seja, não pode ser criado objetos dela.</a:t>
            </a:r>
          </a:p>
          <a:p>
            <a:r>
              <a:rPr lang="pt-BR" dirty="0" smtClean="0"/>
              <a:t>Serve apenas de molde para as subclasses.</a:t>
            </a:r>
          </a:p>
          <a:p>
            <a:r>
              <a:rPr lang="pt-BR" dirty="0" smtClean="0"/>
              <a:t>Obriga a implementação de todos os métodos abstratos pelas subclasses.</a:t>
            </a:r>
          </a:p>
          <a:p>
            <a:r>
              <a:rPr lang="pt-BR" dirty="0"/>
              <a:t>Se a classe abstrata não possui implementação de nenhum método, ela pode ser chamada de </a:t>
            </a:r>
            <a:r>
              <a:rPr lang="pt-BR" b="1" dirty="0"/>
              <a:t>interface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29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Abstrato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600"/>
          </a:xfrm>
        </p:spPr>
        <p:txBody>
          <a:bodyPr>
            <a:normAutofit fontScale="55000" lnSpcReduction="20000"/>
          </a:bodyPr>
          <a:lstStyle/>
          <a:p>
            <a:r>
              <a:rPr lang="pt-BR" sz="3800" smtClean="0"/>
              <a:t>Possui apenas a assinatura na classe abstrata e é obrigatório a sua implementação nas subclasses.</a:t>
            </a:r>
          </a:p>
          <a:p>
            <a:r>
              <a:rPr lang="pt-BR" sz="3800" smtClean="0"/>
              <a:t>Exemplo</a:t>
            </a:r>
            <a:r>
              <a:rPr lang="pt-BR" smtClean="0"/>
              <a:t>:</a:t>
            </a:r>
          </a:p>
          <a:p>
            <a:pPr marL="457200" lvl="1" indent="0">
              <a:buNone/>
            </a:pPr>
            <a:r>
              <a:rPr lang="en-US" smtClean="0"/>
              <a:t>public abstract class Animal {</a:t>
            </a:r>
          </a:p>
          <a:p>
            <a:pPr marL="457200" lvl="1" indent="0">
              <a:buNone/>
            </a:pPr>
            <a:r>
              <a:rPr lang="en-US" smtClean="0"/>
              <a:t>   public abstract void comer();</a:t>
            </a:r>
          </a:p>
          <a:p>
            <a:pPr marL="457200" lvl="1" indent="0">
              <a:buNone/>
            </a:pPr>
            <a:r>
              <a:rPr lang="en-US" smtClean="0"/>
              <a:t>}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pt-BR" smtClean="0"/>
              <a:t>public class Lobo extends Animal {</a:t>
            </a:r>
          </a:p>
          <a:p>
            <a:pPr marL="457200" lvl="1" indent="0">
              <a:buNone/>
            </a:pPr>
            <a:r>
              <a:rPr lang="pt-BR" smtClean="0"/>
              <a:t>  @Override</a:t>
            </a:r>
          </a:p>
          <a:p>
            <a:pPr marL="457200" lvl="1" indent="0">
              <a:buNone/>
            </a:pPr>
            <a:r>
              <a:rPr lang="pt-BR" smtClean="0"/>
              <a:t>  public void comer() {</a:t>
            </a:r>
          </a:p>
          <a:p>
            <a:pPr marL="457200" lvl="1" indent="0">
              <a:buNone/>
            </a:pPr>
            <a:r>
              <a:rPr lang="pt-BR" smtClean="0"/>
              <a:t>    System.out.println("Eu me alimento como um lobo!");</a:t>
            </a:r>
          </a:p>
          <a:p>
            <a:pPr marL="457200" lvl="1" indent="0">
              <a:buNone/>
            </a:pPr>
            <a:r>
              <a:rPr lang="pt-BR" smtClean="0"/>
              <a:t>  }</a:t>
            </a:r>
          </a:p>
          <a:p>
            <a:pPr marL="457200" lvl="1" indent="0">
              <a:buNone/>
            </a:pPr>
            <a:r>
              <a:rPr lang="pt-BR" smtClean="0"/>
              <a:t>}</a:t>
            </a:r>
          </a:p>
          <a:p>
            <a:pPr marL="457200" lvl="1" indent="0">
              <a:buNone/>
            </a:pPr>
            <a:r>
              <a:rPr lang="pt-BR" smtClean="0"/>
              <a:t> </a:t>
            </a:r>
          </a:p>
          <a:p>
            <a:pPr marL="457200" lvl="1" indent="0">
              <a:buNone/>
            </a:pPr>
            <a:r>
              <a:rPr lang="pt-BR" smtClean="0"/>
              <a:t>public class Peixe extends Animal { </a:t>
            </a:r>
          </a:p>
          <a:p>
            <a:pPr marL="457200" lvl="1" indent="0">
              <a:buNone/>
            </a:pPr>
            <a:r>
              <a:rPr lang="pt-BR" smtClean="0"/>
              <a:t>  @Override</a:t>
            </a:r>
          </a:p>
          <a:p>
            <a:pPr marL="457200" lvl="1" indent="0">
              <a:buNone/>
            </a:pPr>
            <a:r>
              <a:rPr lang="pt-BR" smtClean="0"/>
              <a:t>  public void comer() {</a:t>
            </a:r>
          </a:p>
          <a:p>
            <a:pPr marL="457200" lvl="1" indent="0">
              <a:buNone/>
            </a:pPr>
            <a:r>
              <a:rPr lang="pt-BR" smtClean="0"/>
              <a:t>    System.out.println("Eu me alimento como um peixe!");</a:t>
            </a:r>
          </a:p>
          <a:p>
            <a:pPr marL="457200" lvl="1" indent="0">
              <a:buNone/>
            </a:pPr>
            <a:r>
              <a:rPr lang="pt-BR" smtClean="0"/>
              <a:t>  }</a:t>
            </a:r>
          </a:p>
          <a:p>
            <a:pPr marL="457200" lvl="1" indent="0">
              <a:buNone/>
            </a:pPr>
            <a:r>
              <a:rPr lang="pt-BR" smtClean="0"/>
              <a:t>}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94" y="4277417"/>
            <a:ext cx="1214162" cy="9097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83" y="4277417"/>
            <a:ext cx="1111761" cy="9097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92162">
            <a:off x="9507928" y="3848522"/>
            <a:ext cx="824247" cy="1776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6680">
            <a:off x="7322179" y="3722378"/>
            <a:ext cx="824247" cy="17765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039383" y="5539780"/>
            <a:ext cx="39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Método em itálico quer dizer que é abstrato=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144" y="2799469"/>
            <a:ext cx="1326034" cy="8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2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Resumindo:</a:t>
            </a:r>
          </a:p>
          <a:p>
            <a:pPr lvl="1"/>
            <a:r>
              <a:rPr lang="pt-BR" dirty="0" smtClean="0"/>
              <a:t>Uma classe abstrata serve como molde e pode ter </a:t>
            </a:r>
            <a:r>
              <a:rPr lang="pt-BR" b="1" dirty="0" smtClean="0"/>
              <a:t>métodos abstratos</a:t>
            </a:r>
            <a:r>
              <a:rPr lang="pt-BR" dirty="0" smtClean="0"/>
              <a:t>. Esses métodos são implementados em suas subclasses com o objetivo de definir seu comportamento específico. O método abstrato define apenas a </a:t>
            </a:r>
            <a:r>
              <a:rPr lang="pt-BR" b="1" dirty="0" smtClean="0"/>
              <a:t>assinatura</a:t>
            </a:r>
            <a:r>
              <a:rPr lang="pt-BR" dirty="0" smtClean="0"/>
              <a:t> do método e, portanto, </a:t>
            </a:r>
            <a:r>
              <a:rPr lang="pt-BR" b="1" dirty="0" smtClean="0"/>
              <a:t>não tem</a:t>
            </a:r>
            <a:r>
              <a:rPr lang="pt-BR" dirty="0" smtClean="0"/>
              <a:t> 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9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Seria como uma classe abstrata, porém, obrigatoriamente todos os seus métodos teriam apenas a assinatura,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4653" y="2892405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 smtClean="0"/>
              <a:t>public</a:t>
            </a:r>
            <a:r>
              <a:rPr lang="pt-BR" sz="1400" dirty="0" smtClean="0"/>
              <a:t> interface </a:t>
            </a:r>
            <a:r>
              <a:rPr lang="pt-BR" sz="1400" dirty="0"/>
              <a:t>Animal </a:t>
            </a:r>
            <a:r>
              <a:rPr lang="pt-BR" sz="1400" dirty="0" smtClean="0"/>
              <a:t>{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comer();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 </a:t>
            </a:r>
          </a:p>
          <a:p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</a:t>
            </a:r>
            <a:r>
              <a:rPr lang="pt-BR" sz="1400" dirty="0"/>
              <a:t>Lobo </a:t>
            </a:r>
            <a:r>
              <a:rPr lang="pt-BR" sz="1400" dirty="0" err="1"/>
              <a:t>implements</a:t>
            </a:r>
            <a:r>
              <a:rPr lang="pt-BR" sz="1400" dirty="0"/>
              <a:t> Animal </a:t>
            </a:r>
            <a:r>
              <a:rPr lang="pt-BR" sz="1400" dirty="0" smtClean="0"/>
              <a:t>{</a:t>
            </a:r>
            <a:endParaRPr lang="pt-BR" sz="1400" dirty="0"/>
          </a:p>
          <a:p>
            <a:r>
              <a:rPr lang="pt-BR" sz="1400" dirty="0"/>
              <a:t>  @</a:t>
            </a:r>
            <a:r>
              <a:rPr lang="pt-BR" sz="1400" dirty="0" err="1"/>
              <a:t>Override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comer()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System.out.println</a:t>
            </a:r>
            <a:r>
              <a:rPr lang="pt-BR" sz="1400" dirty="0"/>
              <a:t>("Eu me alimento como um lobo!");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 </a:t>
            </a:r>
          </a:p>
          <a:p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</a:t>
            </a:r>
            <a:r>
              <a:rPr lang="pt-BR" sz="1400" dirty="0"/>
              <a:t>Peixe </a:t>
            </a:r>
            <a:r>
              <a:rPr lang="pt-BR" sz="1400" dirty="0" err="1"/>
              <a:t>implements</a:t>
            </a:r>
            <a:r>
              <a:rPr lang="pt-BR" sz="1400" dirty="0"/>
              <a:t> Animal </a:t>
            </a:r>
            <a:r>
              <a:rPr lang="pt-BR" sz="1400" dirty="0" smtClean="0"/>
              <a:t>{</a:t>
            </a:r>
            <a:endParaRPr lang="pt-BR" sz="1400" dirty="0"/>
          </a:p>
          <a:p>
            <a:r>
              <a:rPr lang="pt-BR" sz="1400" dirty="0"/>
              <a:t>  @</a:t>
            </a:r>
            <a:r>
              <a:rPr lang="pt-BR" sz="1400" dirty="0" err="1"/>
              <a:t>Override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comer()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System.out.println</a:t>
            </a:r>
            <a:r>
              <a:rPr lang="pt-BR" sz="1400" dirty="0"/>
              <a:t>("Eu me alimento como um peixe!");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28068" y="3116687"/>
            <a:ext cx="63106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Diferenças de </a:t>
            </a:r>
            <a:r>
              <a:rPr lang="pt-BR" sz="2400" dirty="0" err="1" smtClean="0"/>
              <a:t>Inteface</a:t>
            </a:r>
            <a:r>
              <a:rPr lang="pt-BR" sz="2400" dirty="0" smtClean="0"/>
              <a:t> x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Utiliza o </a:t>
            </a:r>
            <a:r>
              <a:rPr lang="pt-BR" sz="2400" dirty="0" err="1" smtClean="0"/>
              <a:t>Implements</a:t>
            </a:r>
            <a:r>
              <a:rPr lang="pt-BR" sz="2400" dirty="0" smtClean="0"/>
              <a:t> ao invés de </a:t>
            </a:r>
            <a:r>
              <a:rPr lang="pt-BR" sz="2400" dirty="0" err="1" smtClean="0"/>
              <a:t>extends</a:t>
            </a:r>
            <a:r>
              <a:rPr lang="pt-B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Métodos possuem apenas a assinatura</a:t>
            </a:r>
            <a:r>
              <a:rPr lang="pt-BR" sz="2400" dirty="0" smtClean="0"/>
              <a:t>.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Permite Herança Múltipla. Exemplo:</a:t>
            </a:r>
          </a:p>
          <a:p>
            <a:pPr lvl="1"/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SubClasse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ClassA</a:t>
            </a:r>
            <a:r>
              <a:rPr lang="pt-BR" sz="2000" dirty="0"/>
              <a:t> </a:t>
            </a:r>
            <a:r>
              <a:rPr lang="pt-BR" sz="2000" dirty="0" err="1"/>
              <a:t>implements</a:t>
            </a:r>
            <a:r>
              <a:rPr lang="pt-BR" sz="2000" dirty="0"/>
              <a:t> </a:t>
            </a:r>
            <a:r>
              <a:rPr lang="pt-BR" sz="2000" dirty="0" err="1" smtClean="0"/>
              <a:t>InterfaceA,InterfaceB</a:t>
            </a:r>
            <a:r>
              <a:rPr lang="pt-BR" sz="2000" dirty="0" smtClean="0"/>
              <a:t> </a:t>
            </a:r>
            <a:r>
              <a:rPr lang="pt-BR" sz="2000" dirty="0"/>
              <a:t>{</a:t>
            </a:r>
          </a:p>
          <a:p>
            <a:pPr lvl="1"/>
            <a:r>
              <a:rPr lang="pt-BR" sz="2000" dirty="0"/>
              <a:t>  ...</a:t>
            </a:r>
          </a:p>
          <a:p>
            <a:pPr lvl="1"/>
            <a:r>
              <a:rPr lang="pt-B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97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e classe abstrata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845">
            <a:off x="3486519" y="4617363"/>
            <a:ext cx="3248025" cy="485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81" y="2583130"/>
            <a:ext cx="2253802" cy="485775"/>
          </a:xfrm>
          <a:prstGeom prst="rect">
            <a:avLst/>
          </a:prstGeom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1083950" y="2396018"/>
          <a:ext cx="2517140" cy="2967673"/>
        </p:xfrm>
        <a:graphic>
          <a:graphicData uri="http://schemas.openxmlformats.org/drawingml/2006/table">
            <a:tbl>
              <a:tblPr firstRow="1" firstCol="1" bandRow="1"/>
              <a:tblGrid>
                <a:gridCol w="2517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numeroCracha : int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nome : String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setor : String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funcao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numeroCracha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nome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setor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funcao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+imprimir():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pt-BR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pt-BR" sz="14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calcularSalario</a:t>
                      </a:r>
                      <a:r>
                        <a:rPr lang="pt-BR" sz="14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pt-BR" sz="14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sets...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6837365" y="1471466"/>
          <a:ext cx="4418770" cy="2511108"/>
        </p:xfrm>
        <a:graphic>
          <a:graphicData uri="http://schemas.openxmlformats.org/drawingml/2006/table">
            <a:tbl>
              <a:tblPr firstRow="1" firstCol="1" bandRow="1"/>
              <a:tblGrid>
                <a:gridCol w="4418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FuncionarioHorista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qtdeHoras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valorHora : 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FuncionarioHorista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FuncionarioHorista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numeroCracha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nome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setor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funcao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qtdeHoras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valorHora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sets...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imprimir():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pt-BR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calcularSalario</a:t>
                      </a: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/>
          </p:nvPr>
        </p:nvGraphicFramePr>
        <p:xfrm>
          <a:off x="6593983" y="4191708"/>
          <a:ext cx="4037180" cy="2511108"/>
        </p:xfrm>
        <a:graphic>
          <a:graphicData uri="http://schemas.openxmlformats.org/drawingml/2006/table">
            <a:tbl>
              <a:tblPr firstRow="1" firstCol="1" bandRow="1"/>
              <a:tblGrid>
                <a:gridCol w="4037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FuncionarioMensalista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salario 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pt-BR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desconto</a:t>
                      </a:r>
                      <a:r>
                        <a:rPr lang="pt-BR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pt-BR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FuncionarioMensalista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FuncionarioMensalista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numeroCracha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nome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setor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funcao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salario : 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double,desconto:double</a:t>
                      </a: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sets...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imprimir():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pt-BR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pt-BR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calcularSalario:double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083950" y="5507299"/>
            <a:ext cx="3525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Menu:</a:t>
            </a:r>
          </a:p>
          <a:p>
            <a:r>
              <a:rPr lang="pt-BR" sz="1600" dirty="0" smtClean="0"/>
              <a:t>1 – Criar funcionário</a:t>
            </a:r>
          </a:p>
          <a:p>
            <a:r>
              <a:rPr lang="pt-BR" sz="1600" dirty="0" smtClean="0"/>
              <a:t>2 – Mostrar</a:t>
            </a:r>
          </a:p>
          <a:p>
            <a:r>
              <a:rPr lang="pt-BR" sz="1600" dirty="0" smtClean="0"/>
              <a:t>3 – Sair</a:t>
            </a:r>
          </a:p>
          <a:p>
            <a:r>
              <a:rPr lang="pt-BR" sz="1600" dirty="0" err="1" smtClean="0"/>
              <a:t>Obs</a:t>
            </a:r>
            <a:r>
              <a:rPr lang="pt-BR" sz="1600" dirty="0" smtClean="0"/>
              <a:t>: criar </a:t>
            </a:r>
            <a:r>
              <a:rPr lang="pt-BR" sz="1600" dirty="0" err="1" smtClean="0"/>
              <a:t>array</a:t>
            </a:r>
            <a:r>
              <a:rPr lang="pt-BR" sz="1600" dirty="0" smtClean="0"/>
              <a:t> de funcionários no </a:t>
            </a:r>
            <a:r>
              <a:rPr lang="pt-BR" sz="1600" dirty="0" err="1" smtClean="0"/>
              <a:t>Main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080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Só existe quando trabalhamos com herança.</a:t>
            </a:r>
          </a:p>
          <a:p>
            <a:r>
              <a:rPr lang="pt-BR" dirty="0" smtClean="0"/>
              <a:t>Conhecida também como </a:t>
            </a:r>
            <a:r>
              <a:rPr lang="pt-BR" dirty="0" err="1" smtClean="0"/>
              <a:t>override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Possibilita especializar métodos herdados das superclasses, alterando o seu comportamento nas subclasses.</a:t>
            </a:r>
          </a:p>
          <a:p>
            <a:r>
              <a:rPr lang="pt-BR" dirty="0" smtClean="0"/>
              <a:t>Basicamente consiste em criar um novo método na </a:t>
            </a:r>
            <a:r>
              <a:rPr lang="pt-BR" smtClean="0"/>
              <a:t>classe filha </a:t>
            </a:r>
            <a:r>
              <a:rPr lang="pt-BR" dirty="0" smtClean="0"/>
              <a:t>contendo a mesma assinatura da classe pai.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4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845">
            <a:off x="3652871" y="4617365"/>
            <a:ext cx="3248025" cy="485775"/>
          </a:xfrm>
          <a:prstGeom prst="rect">
            <a:avLst/>
          </a:prstGeom>
        </p:spPr>
      </p:pic>
      <p:graphicFrame>
        <p:nvGraphicFramePr>
          <p:cNvPr id="5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434242"/>
              </p:ext>
            </p:extLst>
          </p:nvPr>
        </p:nvGraphicFramePr>
        <p:xfrm>
          <a:off x="838200" y="1825625"/>
          <a:ext cx="3450465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0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Pessoa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smtClean="0"/>
                        <a:t>celular 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 Pessoa()</a:t>
                      </a:r>
                    </a:p>
                    <a:p>
                      <a:r>
                        <a:rPr lang="pt-BR" sz="1600" dirty="0" smtClean="0"/>
                        <a:t>+</a:t>
                      </a:r>
                      <a:r>
                        <a:rPr lang="pt-BR" sz="1600" baseline="0" dirty="0" smtClean="0"/>
                        <a:t> Pessoa(</a:t>
                      </a: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celular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)</a:t>
                      </a:r>
                    </a:p>
                    <a:p>
                      <a:r>
                        <a:rPr lang="pt-BR" sz="1600" b="1" baseline="0" dirty="0" smtClean="0"/>
                        <a:t>+ imprimir():</a:t>
                      </a:r>
                      <a:r>
                        <a:rPr lang="pt-BR" sz="1600" b="1" baseline="0" dirty="0" err="1" smtClean="0"/>
                        <a:t>String</a:t>
                      </a:r>
                      <a:endParaRPr lang="pt-BR" sz="1600" b="1" baseline="0" dirty="0" smtClean="0"/>
                    </a:p>
                    <a:p>
                      <a:r>
                        <a:rPr lang="pt-BR" sz="1600" baseline="0" dirty="0" smtClean="0"/>
                        <a:t>+ </a:t>
                      </a:r>
                      <a:r>
                        <a:rPr lang="pt-BR" sz="1600" baseline="0" dirty="0" err="1" smtClean="0"/>
                        <a:t>gets</a:t>
                      </a:r>
                      <a:r>
                        <a:rPr lang="pt-BR" sz="1600" baseline="0" dirty="0" smtClean="0"/>
                        <a:t>...</a:t>
                      </a:r>
                    </a:p>
                    <a:p>
                      <a:r>
                        <a:rPr lang="pt-BR" sz="1600" baseline="0" dirty="0" smtClean="0"/>
                        <a:t>+ sets...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884822"/>
              </p:ext>
            </p:extLst>
          </p:nvPr>
        </p:nvGraphicFramePr>
        <p:xfrm>
          <a:off x="6645499" y="1439495"/>
          <a:ext cx="4068651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PessoaFisica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smtClean="0"/>
                        <a:t>nome: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cpf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 </a:t>
                      </a:r>
                      <a:r>
                        <a:rPr lang="pt-BR" sz="1600" dirty="0" err="1" smtClean="0"/>
                        <a:t>PessoaFisica</a:t>
                      </a:r>
                      <a:r>
                        <a:rPr lang="pt-BR" sz="1600" dirty="0" smtClean="0"/>
                        <a:t> ()</a:t>
                      </a:r>
                    </a:p>
                    <a:p>
                      <a:r>
                        <a:rPr lang="pt-BR" sz="1600" dirty="0" smtClean="0"/>
                        <a:t>+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err="1" smtClean="0"/>
                        <a:t>PessoaFisica</a:t>
                      </a:r>
                      <a:r>
                        <a:rPr lang="pt-BR" sz="1600" dirty="0" smtClean="0"/>
                        <a:t>(nome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cpf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celular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)</a:t>
                      </a:r>
                    </a:p>
                    <a:p>
                      <a:r>
                        <a:rPr lang="pt-BR" sz="1600" baseline="0" dirty="0" smtClean="0"/>
                        <a:t>+ </a:t>
                      </a:r>
                      <a:r>
                        <a:rPr lang="pt-BR" sz="1600" baseline="0" dirty="0" err="1" smtClean="0"/>
                        <a:t>gets</a:t>
                      </a:r>
                      <a:r>
                        <a:rPr lang="pt-BR" sz="1600" baseline="0" dirty="0" smtClean="0"/>
                        <a:t>...</a:t>
                      </a:r>
                    </a:p>
                    <a:p>
                      <a:r>
                        <a:rPr lang="pt-BR" sz="1600" baseline="0" dirty="0" smtClean="0"/>
                        <a:t>+ sets...</a:t>
                      </a:r>
                    </a:p>
                    <a:p>
                      <a:r>
                        <a:rPr lang="pt-BR" sz="1600" b="1" baseline="0" dirty="0" smtClean="0"/>
                        <a:t>+ imprimir():</a:t>
                      </a:r>
                      <a:r>
                        <a:rPr lang="pt-BR" sz="1600" b="1" baseline="0" dirty="0" err="1" smtClean="0"/>
                        <a:t>String</a:t>
                      </a:r>
                      <a:endParaRPr lang="pt-BR" sz="16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325130"/>
              </p:ext>
            </p:extLst>
          </p:nvPr>
        </p:nvGraphicFramePr>
        <p:xfrm>
          <a:off x="6645500" y="4159876"/>
          <a:ext cx="4068651" cy="2491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124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PessoaJuridica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razao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cnpj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 </a:t>
                      </a:r>
                      <a:r>
                        <a:rPr lang="pt-BR" sz="1600" dirty="0" err="1" smtClean="0"/>
                        <a:t>PessoaJuridica</a:t>
                      </a:r>
                      <a:r>
                        <a:rPr lang="pt-BR" sz="1600" dirty="0" smtClean="0"/>
                        <a:t> ()</a:t>
                      </a:r>
                    </a:p>
                    <a:p>
                      <a:r>
                        <a:rPr lang="pt-BR" sz="1600" dirty="0" smtClean="0"/>
                        <a:t>+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err="1" smtClean="0"/>
                        <a:t>PessoaJuridica</a:t>
                      </a:r>
                      <a:r>
                        <a:rPr lang="pt-BR" sz="1600" dirty="0" smtClean="0"/>
                        <a:t> (</a:t>
                      </a:r>
                      <a:r>
                        <a:rPr lang="pt-BR" sz="1600" dirty="0" err="1" smtClean="0"/>
                        <a:t>razao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cnpj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celular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)</a:t>
                      </a:r>
                    </a:p>
                    <a:p>
                      <a:r>
                        <a:rPr lang="pt-BR" sz="1600" baseline="0" dirty="0" smtClean="0"/>
                        <a:t>+ </a:t>
                      </a:r>
                      <a:r>
                        <a:rPr lang="pt-BR" sz="1600" baseline="0" dirty="0" err="1" smtClean="0"/>
                        <a:t>gets</a:t>
                      </a:r>
                      <a:r>
                        <a:rPr lang="pt-BR" sz="1600" baseline="0" dirty="0" smtClean="0"/>
                        <a:t>...</a:t>
                      </a:r>
                    </a:p>
                    <a:p>
                      <a:r>
                        <a:rPr lang="pt-BR" sz="1600" baseline="0" dirty="0" smtClean="0"/>
                        <a:t>+ sets...</a:t>
                      </a:r>
                    </a:p>
                    <a:p>
                      <a:r>
                        <a:rPr lang="pt-BR" sz="1600" b="1" baseline="0" dirty="0" smtClean="0"/>
                        <a:t>+ imprimir():</a:t>
                      </a:r>
                      <a:r>
                        <a:rPr lang="pt-BR" sz="1600" b="1" baseline="0" dirty="0" err="1" smtClean="0"/>
                        <a:t>String</a:t>
                      </a:r>
                      <a:endParaRPr lang="pt-BR" sz="16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81" y="2583130"/>
            <a:ext cx="2253802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</a:t>
            </a:r>
            <a:r>
              <a:rPr lang="pt-BR" smtClean="0"/>
              <a:t>termo </a:t>
            </a:r>
            <a:r>
              <a:rPr lang="pt-BR" dirty="0" smtClean="0"/>
              <a:t>representa a qualidade ou estado de </a:t>
            </a:r>
            <a:r>
              <a:rPr lang="pt-BR" b="1" dirty="0" smtClean="0"/>
              <a:t>ser capaz de assumir diferentes formas</a:t>
            </a:r>
            <a:r>
              <a:rPr lang="pt-BR" dirty="0" smtClean="0"/>
              <a:t>, usado para representar conceitos associados à botânica, química, genética.</a:t>
            </a:r>
          </a:p>
          <a:p>
            <a:r>
              <a:rPr lang="pt-BR" b="1" dirty="0" smtClean="0"/>
              <a:t>Representa a ideia  de um objeto ter várias formas de comportamento.</a:t>
            </a:r>
          </a:p>
          <a:p>
            <a:r>
              <a:rPr lang="pt-BR" dirty="0" smtClean="0"/>
              <a:t>Em 1967 </a:t>
            </a:r>
            <a:r>
              <a:rPr lang="pt-BR" dirty="0" err="1" smtClean="0"/>
              <a:t>Strachey</a:t>
            </a:r>
            <a:r>
              <a:rPr lang="pt-BR" dirty="0" smtClean="0"/>
              <a:t> definiu polimorfismo como a capacidade que certo objeto possui de processar formas diferentes, dividindo em duas formas: </a:t>
            </a:r>
            <a:r>
              <a:rPr lang="pt-BR" b="1" i="1" dirty="0" smtClean="0"/>
              <a:t>universal e ad hoc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57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Universal</a:t>
            </a:r>
          </a:p>
          <a:p>
            <a:pPr lvl="1"/>
            <a:r>
              <a:rPr lang="pt-BR" dirty="0" smtClean="0"/>
              <a:t>Pode ser paramétrico ou de inclusão</a:t>
            </a:r>
          </a:p>
          <a:p>
            <a:pPr lvl="1"/>
            <a:r>
              <a:rPr lang="pt-BR" dirty="0" smtClean="0"/>
              <a:t>Forma pura e verdadeira de polimorfismo. O objeto assume infinitas formas de valores.</a:t>
            </a:r>
          </a:p>
          <a:p>
            <a:pPr lvl="1"/>
            <a:r>
              <a:rPr lang="pt-BR" dirty="0" smtClean="0"/>
              <a:t>Paramétrico: Mesmo objeto é usado com parâmetros diferentes</a:t>
            </a:r>
          </a:p>
          <a:p>
            <a:pPr lvl="1"/>
            <a:r>
              <a:rPr lang="pt-BR" dirty="0" smtClean="0"/>
              <a:t>Inclusão: Ligado a Herança, faz com que o objeto possa pertencer a várias classes simultaneamente, podendo ter o comportamento alterado de um recurso original definido na superclasse.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 Hoc</a:t>
            </a:r>
          </a:p>
          <a:p>
            <a:pPr lvl="1"/>
            <a:r>
              <a:rPr lang="pt-BR" dirty="0" smtClean="0"/>
              <a:t>Pode ser de sobrecarga ou coerção</a:t>
            </a:r>
          </a:p>
          <a:p>
            <a:pPr lvl="1"/>
            <a:r>
              <a:rPr lang="pt-BR" dirty="0" smtClean="0"/>
              <a:t>Forma “fictícia” de polimorfismo</a:t>
            </a:r>
          </a:p>
          <a:p>
            <a:pPr lvl="1"/>
            <a:r>
              <a:rPr lang="pt-BR" dirty="0" smtClean="0"/>
              <a:t>Sobrecarga: possibilita que diferentes métodos tenham o mesmo nome, mas assinatura diferente.</a:t>
            </a:r>
          </a:p>
          <a:p>
            <a:pPr lvl="1"/>
            <a:r>
              <a:rPr lang="pt-BR" dirty="0" smtClean="0"/>
              <a:t>Coerção: Possibilita a conversão automática de algum tipo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32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34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35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– Universal - Paramétrico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Java podemos utilizar o </a:t>
            </a:r>
            <a:r>
              <a:rPr lang="pt-BR" dirty="0" err="1" smtClean="0"/>
              <a:t>generics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974501" y="2274838"/>
            <a:ext cx="4783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smtClean="0"/>
              <a:t>&lt;</a:t>
            </a:r>
            <a:r>
              <a:rPr lang="pt-BR" b="1" dirty="0" smtClean="0"/>
              <a:t>E</a:t>
            </a:r>
            <a:r>
              <a:rPr lang="pt-BR" dirty="0" smtClean="0"/>
              <a:t>&gt;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printArray</a:t>
            </a:r>
            <a:r>
              <a:rPr lang="pt-BR" dirty="0"/>
              <a:t>( </a:t>
            </a:r>
            <a:r>
              <a:rPr lang="pt-BR" b="1" dirty="0"/>
              <a:t>E</a:t>
            </a:r>
            <a:r>
              <a:rPr lang="pt-BR" dirty="0"/>
              <a:t>[] </a:t>
            </a:r>
            <a:r>
              <a:rPr lang="pt-BR" dirty="0" err="1"/>
              <a:t>inputArray</a:t>
            </a:r>
            <a:r>
              <a:rPr lang="pt-BR" dirty="0"/>
              <a:t> 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// Imprime os elementos do </a:t>
            </a:r>
            <a:r>
              <a:rPr lang="pt-BR" dirty="0" err="1"/>
              <a:t>array</a:t>
            </a:r>
            <a:r>
              <a:rPr lang="pt-BR" dirty="0"/>
              <a:t>             </a:t>
            </a:r>
          </a:p>
          <a:p>
            <a:r>
              <a:rPr lang="pt-BR" dirty="0"/>
              <a:t>    for ( E </a:t>
            </a:r>
            <a:r>
              <a:rPr lang="pt-BR" dirty="0" err="1"/>
              <a:t>element</a:t>
            </a:r>
            <a:r>
              <a:rPr lang="pt-BR" dirty="0"/>
              <a:t> : </a:t>
            </a:r>
            <a:r>
              <a:rPr lang="pt-BR" dirty="0" err="1"/>
              <a:t>inputArray</a:t>
            </a:r>
            <a:r>
              <a:rPr lang="pt-BR" dirty="0"/>
              <a:t> ){        </a:t>
            </a:r>
          </a:p>
          <a:p>
            <a:r>
              <a:rPr lang="pt-BR" dirty="0"/>
              <a:t>      </a:t>
            </a:r>
            <a:r>
              <a:rPr lang="pt-BR" dirty="0" err="1"/>
              <a:t>System.out.printf</a:t>
            </a:r>
            <a:r>
              <a:rPr lang="pt-BR" dirty="0"/>
              <a:t>( "%s ", </a:t>
            </a:r>
            <a:r>
              <a:rPr lang="pt-BR" dirty="0" err="1"/>
              <a:t>element</a:t>
            </a:r>
            <a:r>
              <a:rPr lang="pt-BR" dirty="0"/>
              <a:t> 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System.out.println</a:t>
            </a:r>
            <a:r>
              <a:rPr lang="pt-BR" dirty="0"/>
              <a:t>();</a:t>
            </a:r>
          </a:p>
          <a:p>
            <a:r>
              <a:rPr lang="pt-BR" dirty="0"/>
              <a:t>  }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60288" y="22568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args</a:t>
            </a:r>
            <a:r>
              <a:rPr lang="pt-BR" dirty="0"/>
              <a:t>[] 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//  </a:t>
            </a:r>
            <a:r>
              <a:rPr lang="pt-BR" dirty="0" err="1"/>
              <a:t>Arrays</a:t>
            </a:r>
            <a:r>
              <a:rPr lang="pt-BR" dirty="0"/>
              <a:t> inteiros, </a:t>
            </a:r>
            <a:r>
              <a:rPr lang="pt-BR" dirty="0" err="1"/>
              <a:t>double</a:t>
            </a:r>
            <a:r>
              <a:rPr lang="pt-BR" dirty="0"/>
              <a:t> e chars</a:t>
            </a:r>
          </a:p>
          <a:p>
            <a:r>
              <a:rPr lang="pt-BR" dirty="0"/>
              <a:t>    </a:t>
            </a:r>
            <a:r>
              <a:rPr lang="pt-BR" dirty="0" err="1"/>
              <a:t>Integer</a:t>
            </a:r>
            <a:r>
              <a:rPr lang="pt-BR" dirty="0"/>
              <a:t>[] </a:t>
            </a:r>
            <a:r>
              <a:rPr lang="pt-BR" dirty="0" err="1"/>
              <a:t>intArray</a:t>
            </a:r>
            <a:r>
              <a:rPr lang="pt-BR" dirty="0"/>
              <a:t> = { 1, 2, 3, 4, 5 };</a:t>
            </a:r>
          </a:p>
          <a:p>
            <a:r>
              <a:rPr lang="pt-BR" dirty="0"/>
              <a:t>    Double[] </a:t>
            </a:r>
            <a:r>
              <a:rPr lang="pt-BR" dirty="0" err="1"/>
              <a:t>doubleArray</a:t>
            </a:r>
            <a:r>
              <a:rPr lang="pt-BR" dirty="0"/>
              <a:t> = { 1.1, 2.2, 3.3, 4.4 };</a:t>
            </a:r>
          </a:p>
          <a:p>
            <a:r>
              <a:rPr lang="pt-BR" dirty="0"/>
              <a:t>    </a:t>
            </a:r>
            <a:r>
              <a:rPr lang="pt-BR" dirty="0" err="1"/>
              <a:t>Character</a:t>
            </a:r>
            <a:r>
              <a:rPr lang="pt-BR" dirty="0"/>
              <a:t>[] </a:t>
            </a:r>
            <a:r>
              <a:rPr lang="pt-BR" dirty="0" err="1"/>
              <a:t>charArray</a:t>
            </a:r>
            <a:r>
              <a:rPr lang="pt-BR" dirty="0"/>
              <a:t> = { 'H', 'E', 'L', 'L', 'O' };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System.out.println</a:t>
            </a:r>
            <a:r>
              <a:rPr lang="pt-BR" dirty="0"/>
              <a:t>( "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integerArray</a:t>
            </a:r>
            <a:r>
              <a:rPr lang="pt-BR" dirty="0"/>
              <a:t>:" );</a:t>
            </a:r>
          </a:p>
          <a:p>
            <a:r>
              <a:rPr lang="pt-BR" dirty="0"/>
              <a:t>    </a:t>
            </a:r>
            <a:r>
              <a:rPr lang="pt-BR" dirty="0" err="1"/>
              <a:t>printArray</a:t>
            </a:r>
            <a:r>
              <a:rPr lang="pt-BR" dirty="0"/>
              <a:t>( </a:t>
            </a:r>
            <a:r>
              <a:rPr lang="pt-BR" dirty="0" err="1"/>
              <a:t>intArray</a:t>
            </a:r>
            <a:r>
              <a:rPr lang="pt-BR" dirty="0"/>
              <a:t>  ); // passando um </a:t>
            </a:r>
            <a:r>
              <a:rPr lang="pt-BR" dirty="0" err="1"/>
              <a:t>array</a:t>
            </a:r>
            <a:r>
              <a:rPr lang="pt-BR" dirty="0"/>
              <a:t> de inteiros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System.out.println</a:t>
            </a:r>
            <a:r>
              <a:rPr lang="pt-BR" dirty="0"/>
              <a:t>( "\</a:t>
            </a:r>
            <a:r>
              <a:rPr lang="pt-BR" dirty="0" err="1"/>
              <a:t>nArray</a:t>
            </a:r>
            <a:r>
              <a:rPr lang="pt-BR" dirty="0"/>
              <a:t> </a:t>
            </a:r>
            <a:r>
              <a:rPr lang="pt-BR" dirty="0" err="1"/>
              <a:t>doubleArray</a:t>
            </a:r>
            <a:r>
              <a:rPr lang="pt-BR" dirty="0"/>
              <a:t>:" );</a:t>
            </a:r>
          </a:p>
          <a:p>
            <a:r>
              <a:rPr lang="pt-BR" dirty="0"/>
              <a:t>    </a:t>
            </a:r>
            <a:r>
              <a:rPr lang="pt-BR" dirty="0" err="1"/>
              <a:t>printArray</a:t>
            </a:r>
            <a:r>
              <a:rPr lang="pt-BR" dirty="0"/>
              <a:t>( </a:t>
            </a:r>
            <a:r>
              <a:rPr lang="pt-BR" dirty="0" err="1"/>
              <a:t>doubleArray</a:t>
            </a:r>
            <a:r>
              <a:rPr lang="pt-BR" dirty="0"/>
              <a:t> ); // passando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double</a:t>
            </a:r>
            <a:endParaRPr lang="pt-BR" dirty="0"/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System.out.println</a:t>
            </a:r>
            <a:r>
              <a:rPr lang="pt-BR" dirty="0"/>
              <a:t>( "\</a:t>
            </a:r>
            <a:r>
              <a:rPr lang="pt-BR" dirty="0" err="1"/>
              <a:t>nArray</a:t>
            </a:r>
            <a:r>
              <a:rPr lang="pt-BR" dirty="0"/>
              <a:t> </a:t>
            </a:r>
            <a:r>
              <a:rPr lang="pt-BR" dirty="0" err="1"/>
              <a:t>characterArray</a:t>
            </a:r>
            <a:r>
              <a:rPr lang="pt-BR" dirty="0"/>
              <a:t>:" );</a:t>
            </a:r>
          </a:p>
          <a:p>
            <a:r>
              <a:rPr lang="pt-BR" dirty="0"/>
              <a:t>    </a:t>
            </a:r>
            <a:r>
              <a:rPr lang="pt-BR" dirty="0" err="1"/>
              <a:t>printArray</a:t>
            </a:r>
            <a:r>
              <a:rPr lang="pt-BR" dirty="0"/>
              <a:t>( </a:t>
            </a:r>
            <a:r>
              <a:rPr lang="pt-BR" dirty="0" err="1"/>
              <a:t>charArray</a:t>
            </a:r>
            <a:r>
              <a:rPr lang="pt-BR" dirty="0"/>
              <a:t> ); // passando um </a:t>
            </a:r>
            <a:r>
              <a:rPr lang="pt-BR" dirty="0" err="1"/>
              <a:t>array</a:t>
            </a:r>
            <a:r>
              <a:rPr lang="pt-BR" dirty="0"/>
              <a:t> de chars</a:t>
            </a:r>
          </a:p>
          <a:p>
            <a:r>
              <a:rPr lang="pt-BR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0554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– Universal </a:t>
            </a:r>
            <a:r>
              <a:rPr lang="pt-BR" dirty="0" smtClean="0"/>
              <a:t>– Inclusão (subtipo)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10330" cy="4351338"/>
          </a:xfrm>
        </p:spPr>
        <p:txBody>
          <a:bodyPr>
            <a:noAutofit/>
          </a:bodyPr>
          <a:lstStyle/>
          <a:p>
            <a:r>
              <a:rPr lang="pt-BR" sz="2400" dirty="0"/>
              <a:t>Esse é o polimorfismo que pode ser considerado entre os mais conhecidos, pois é o que muitos costumam dizer quando falam de ‘polimorfismo’. </a:t>
            </a:r>
          </a:p>
          <a:p>
            <a:r>
              <a:rPr lang="pt-BR" sz="2400" dirty="0"/>
              <a:t>São subclasses que fornecem diferentes implementações de algum método da </a:t>
            </a:r>
            <a:r>
              <a:rPr lang="pt-BR" sz="2400" dirty="0" err="1"/>
              <a:t>super</a:t>
            </a:r>
            <a:r>
              <a:rPr lang="pt-BR" sz="2400" dirty="0"/>
              <a:t> classe (</a:t>
            </a:r>
            <a:r>
              <a:rPr lang="pt-BR" sz="2400" b="1" dirty="0" smtClean="0"/>
              <a:t>SOBRESCRITA DE MÉTODO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7173532" y="1825625"/>
            <a:ext cx="4180268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Animal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System.out.println</a:t>
            </a:r>
            <a:r>
              <a:rPr lang="pt-BR" dirty="0"/>
              <a:t>( "Animal </a:t>
            </a:r>
            <a:r>
              <a:rPr lang="pt-BR" dirty="0" err="1"/>
              <a:t>eating</a:t>
            </a:r>
            <a:r>
              <a:rPr lang="pt-BR" dirty="0"/>
              <a:t>" );</a:t>
            </a:r>
          </a:p>
          <a:p>
            <a:pPr marL="0" indent="0">
              <a:buNone/>
            </a:pPr>
            <a:r>
              <a:rPr lang="pt-BR" dirty="0"/>
              <a:t> 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//galinha herda de Animal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Chicken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Animal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System.out.println</a:t>
            </a:r>
            <a:r>
              <a:rPr lang="pt-BR" dirty="0"/>
              <a:t>( "</a:t>
            </a:r>
            <a:r>
              <a:rPr lang="pt-BR" dirty="0" err="1"/>
              <a:t>Chicken</a:t>
            </a:r>
            <a:r>
              <a:rPr lang="pt-BR" dirty="0"/>
              <a:t> </a:t>
            </a:r>
            <a:r>
              <a:rPr lang="pt-BR" dirty="0" err="1"/>
              <a:t>eating</a:t>
            </a:r>
            <a:r>
              <a:rPr lang="pt-BR" dirty="0"/>
              <a:t>" );</a:t>
            </a:r>
          </a:p>
          <a:p>
            <a:pPr marL="0" indent="0">
              <a:buNone/>
            </a:pPr>
            <a:r>
              <a:rPr lang="pt-BR" dirty="0"/>
              <a:t> 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//Gato herda de Animal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Animal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System.out.println</a:t>
            </a:r>
            <a:r>
              <a:rPr lang="pt-BR" dirty="0"/>
              <a:t>( "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 err="1"/>
              <a:t>eating</a:t>
            </a:r>
            <a:r>
              <a:rPr lang="pt-BR" dirty="0"/>
              <a:t>" );</a:t>
            </a:r>
          </a:p>
          <a:p>
            <a:pPr marL="0" indent="0">
              <a:buNone/>
            </a:pPr>
            <a:r>
              <a:rPr lang="pt-BR" dirty="0"/>
              <a:t> 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18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1215</Words>
  <Application>Microsoft Office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Polimorfismo, classe e método abstrato e interface</vt:lpstr>
      <vt:lpstr>Sobrescrita de método</vt:lpstr>
      <vt:lpstr>Sobrescrita de método</vt:lpstr>
      <vt:lpstr>Polimorfismo</vt:lpstr>
      <vt:lpstr>Polimorfismo</vt:lpstr>
      <vt:lpstr>Polimorfismo</vt:lpstr>
      <vt:lpstr>Polimorfismo</vt:lpstr>
      <vt:lpstr>Polimorfismo – Universal - Paramétrico</vt:lpstr>
      <vt:lpstr>Polimorfismo – Universal – Inclusão (subtipo)</vt:lpstr>
      <vt:lpstr>Polimorfismo - Ad Hoc - Sobrecarga</vt:lpstr>
      <vt:lpstr>Polimorfismo - Ad Hoc - Coerção</vt:lpstr>
      <vt:lpstr>Classe e método abstrato e interface</vt:lpstr>
      <vt:lpstr>Classe Abstrata</vt:lpstr>
      <vt:lpstr>Método Abstrato</vt:lpstr>
      <vt:lpstr>Classe Abstrata</vt:lpstr>
      <vt:lpstr>Interface</vt:lpstr>
      <vt:lpstr>Método e classe abstrata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65</cp:revision>
  <dcterms:created xsi:type="dcterms:W3CDTF">2019-03-06T21:04:18Z</dcterms:created>
  <dcterms:modified xsi:type="dcterms:W3CDTF">2022-11-16T12:23:18Z</dcterms:modified>
</cp:coreProperties>
</file>