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77FB-66F0-4B33-AC14-7922CE3A2E1E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848C-75BA-469B-AA76-40F7FAA13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10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77FB-66F0-4B33-AC14-7922CE3A2E1E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848C-75BA-469B-AA76-40F7FAA13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93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77FB-66F0-4B33-AC14-7922CE3A2E1E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848C-75BA-469B-AA76-40F7FAA13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08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77FB-66F0-4B33-AC14-7922CE3A2E1E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848C-75BA-469B-AA76-40F7FAA13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29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77FB-66F0-4B33-AC14-7922CE3A2E1E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848C-75BA-469B-AA76-40F7FAA13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09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77FB-66F0-4B33-AC14-7922CE3A2E1E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848C-75BA-469B-AA76-40F7FAA13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5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77FB-66F0-4B33-AC14-7922CE3A2E1E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848C-75BA-469B-AA76-40F7FAA13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95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77FB-66F0-4B33-AC14-7922CE3A2E1E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848C-75BA-469B-AA76-40F7FAA13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47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77FB-66F0-4B33-AC14-7922CE3A2E1E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848C-75BA-469B-AA76-40F7FAA13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76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77FB-66F0-4B33-AC14-7922CE3A2E1E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848C-75BA-469B-AA76-40F7FAA13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4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77FB-66F0-4B33-AC14-7922CE3A2E1E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848C-75BA-469B-AA76-40F7FAA13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37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77FB-66F0-4B33-AC14-7922CE3A2E1E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848C-75BA-469B-AA76-40F7FAA13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62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7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(&lt;&lt;condição&gt;&gt;)</a:t>
            </a:r>
          </a:p>
          <a:p>
            <a:pPr marL="0" indent="0">
              <a:buNone/>
            </a:pP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smtClean="0"/>
              <a:t>	&lt;&lt;instruções&gt;&gt;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992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Do </a:t>
            </a:r>
            <a:r>
              <a:rPr lang="pt-BR" dirty="0" err="1" smtClean="0"/>
              <a:t>While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do</a:t>
            </a:r>
          </a:p>
          <a:p>
            <a:pPr marL="0" indent="0">
              <a:buNone/>
            </a:pP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smtClean="0"/>
              <a:t>	&lt;&lt;condições&gt;&gt;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}</a:t>
            </a:r>
            <a:r>
              <a:rPr lang="pt-BR" dirty="0" err="1" smtClean="0"/>
              <a:t>while</a:t>
            </a:r>
            <a:r>
              <a:rPr lang="pt-BR" dirty="0" smtClean="0"/>
              <a:t>( &lt;&lt;condição &gt;&gt;)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1400" dirty="0" smtClean="0"/>
              <a:t>A grande diferença entre o </a:t>
            </a:r>
            <a:r>
              <a:rPr lang="pt-BR" sz="1400" dirty="0" err="1" smtClean="0"/>
              <a:t>While</a:t>
            </a:r>
            <a:r>
              <a:rPr lang="pt-BR" sz="1400" dirty="0" smtClean="0"/>
              <a:t> e o Do-</a:t>
            </a:r>
            <a:r>
              <a:rPr lang="pt-BR" sz="1400" dirty="0" err="1" smtClean="0"/>
              <a:t>While</a:t>
            </a:r>
            <a:r>
              <a:rPr lang="pt-BR" sz="1400" dirty="0" smtClean="0"/>
              <a:t> está no fato do Do-</a:t>
            </a:r>
            <a:r>
              <a:rPr lang="pt-BR" sz="1400" dirty="0" err="1" smtClean="0"/>
              <a:t>While</a:t>
            </a:r>
            <a:r>
              <a:rPr lang="pt-BR" sz="1400" dirty="0" smtClean="0"/>
              <a:t> sempre executar pelo menos uma vez.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919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For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For(&lt;&lt;parte1&gt;&gt;; &lt;&lt;parte2&gt;&gt;; &lt;&lt;parte3&gt;&gt;)</a:t>
            </a:r>
          </a:p>
          <a:p>
            <a:pPr marL="0" indent="0">
              <a:buNone/>
            </a:pP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 smtClean="0"/>
              <a:t>	&lt;&lt;Instruções&gt;&gt;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r>
              <a:rPr lang="pt-BR" dirty="0" smtClean="0"/>
              <a:t>Parte1: declaração e inicialização da variável, exemplo: </a:t>
            </a:r>
            <a:r>
              <a:rPr lang="pt-BR" dirty="0" err="1" smtClean="0"/>
              <a:t>int</a:t>
            </a:r>
            <a:r>
              <a:rPr lang="pt-BR" dirty="0" smtClean="0"/>
              <a:t> i = 0.</a:t>
            </a:r>
          </a:p>
          <a:p>
            <a:r>
              <a:rPr lang="pt-BR" dirty="0" smtClean="0"/>
              <a:t>Parte 2: condição, exemplo: i &lt; 10.</a:t>
            </a:r>
          </a:p>
          <a:p>
            <a:r>
              <a:rPr lang="pt-BR" dirty="0" smtClean="0"/>
              <a:t>Parte 3: Incremento, exemplo: i++.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13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Break e Continue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Break</a:t>
            </a:r>
          </a:p>
          <a:p>
            <a:pPr lvl="1"/>
            <a:r>
              <a:rPr lang="pt-BR" dirty="0" smtClean="0"/>
              <a:t>Quando colocado dentro de uma estrutura ele interrompe o fluxo de execução de maneira abrupta, ou seja, sai da estrutura e vai para a próxima instrução após essa estrutura</a:t>
            </a:r>
          </a:p>
          <a:p>
            <a:r>
              <a:rPr lang="pt-BR" dirty="0" smtClean="0"/>
              <a:t>Continue</a:t>
            </a:r>
          </a:p>
          <a:p>
            <a:pPr lvl="1"/>
            <a:r>
              <a:rPr lang="pt-BR" dirty="0" smtClean="0"/>
              <a:t>Quando colocado dentro de uma estrutura ele interrompe aquela iteração, mas continua executando as próximas iterações, como no exemplo de uma estrutura de repetição.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138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Programação Orientada a Objetos</vt:lpstr>
      <vt:lpstr>Estruturas de Repetição</vt:lpstr>
      <vt:lpstr>Estrutura de Repetição</vt:lpstr>
      <vt:lpstr>Estrutura de Repetição</vt:lpstr>
      <vt:lpstr>Break e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Edson Martin Feitosa</dc:creator>
  <cp:lastModifiedBy>Edson Martin Feitosa</cp:lastModifiedBy>
  <cp:revision>7</cp:revision>
  <dcterms:created xsi:type="dcterms:W3CDTF">2021-08-13T18:15:37Z</dcterms:created>
  <dcterms:modified xsi:type="dcterms:W3CDTF">2021-08-13T20:22:45Z</dcterms:modified>
</cp:coreProperties>
</file>