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02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28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61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0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7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35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C56A-D444-462B-9635-7FCC70AF6A10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F317-FF09-4E4E-9FC6-86C644A8A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40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68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Condicional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If</a:t>
            </a:r>
            <a:r>
              <a:rPr lang="pt-BR" dirty="0" smtClean="0"/>
              <a:t> (&lt;&lt;condição&gt;&gt;){</a:t>
            </a:r>
          </a:p>
          <a:p>
            <a:pPr marL="0" indent="0">
              <a:buNone/>
            </a:pPr>
            <a:r>
              <a:rPr lang="pt-BR" dirty="0" smtClean="0"/>
              <a:t>	&lt;&lt;instruções&gt;&gt;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If</a:t>
            </a:r>
            <a:r>
              <a:rPr lang="pt-BR" dirty="0" smtClean="0"/>
              <a:t> (&lt;&lt;condição&gt;&gt;){</a:t>
            </a:r>
          </a:p>
          <a:p>
            <a:pPr marL="0" indent="0">
              <a:buNone/>
            </a:pPr>
            <a:r>
              <a:rPr lang="pt-BR" dirty="0" smtClean="0"/>
              <a:t>	&lt;&lt;instruções – verdadeiro&gt;&gt;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err="1" smtClean="0"/>
              <a:t>else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	&lt;&lt;instruções – falso&gt;&gt;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68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condicional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switch (&lt;&lt;variável&gt;&gt;){</a:t>
            </a:r>
          </a:p>
          <a:p>
            <a:pPr marL="0" indent="0">
              <a:buNone/>
            </a:pPr>
            <a:r>
              <a:rPr lang="pt-BR" dirty="0" smtClean="0"/>
              <a:t>	case &lt;&lt;condição&gt;&gt; 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&lt;&lt;instruções&gt;&gt;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break;</a:t>
            </a:r>
          </a:p>
          <a:p>
            <a:pPr marL="0" indent="0">
              <a:buNone/>
            </a:pPr>
            <a:r>
              <a:rPr lang="pt-BR" dirty="0"/>
              <a:t>	 case &lt;&lt;condição&gt;&gt; :</a:t>
            </a:r>
          </a:p>
          <a:p>
            <a:pPr marL="0" indent="0">
              <a:buNone/>
            </a:pPr>
            <a:r>
              <a:rPr lang="pt-BR" dirty="0"/>
              <a:t>		&lt;&lt;instruções&gt;&gt;</a:t>
            </a:r>
          </a:p>
          <a:p>
            <a:pPr marL="0" indent="0">
              <a:buNone/>
            </a:pPr>
            <a:r>
              <a:rPr lang="pt-BR" dirty="0"/>
              <a:t>		break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default: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&lt;&lt;</a:t>
            </a:r>
            <a:r>
              <a:rPr lang="pt-BR" smtClean="0"/>
              <a:t>instruções&gt;&gt;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Compilação no </a:t>
            </a:r>
            <a:r>
              <a:rPr lang="pt-BR" dirty="0" err="1" smtClean="0"/>
              <a:t>Prompt</a:t>
            </a:r>
            <a:r>
              <a:rPr lang="pt-BR" dirty="0" smtClean="0"/>
              <a:t> de comando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arquivo em </a:t>
            </a:r>
            <a:r>
              <a:rPr lang="pt-BR" dirty="0" err="1" smtClean="0"/>
              <a:t>java</a:t>
            </a:r>
            <a:r>
              <a:rPr lang="pt-BR" dirty="0" smtClean="0"/>
              <a:t> deve ter:</a:t>
            </a:r>
          </a:p>
          <a:p>
            <a:pPr lvl="1"/>
            <a:r>
              <a:rPr lang="pt-BR" dirty="0" smtClean="0"/>
              <a:t>Nome no arquivo deve ter o mesmo nome da classe;</a:t>
            </a:r>
          </a:p>
          <a:p>
            <a:pPr lvl="1"/>
            <a:r>
              <a:rPr lang="pt-BR" dirty="0" smtClean="0"/>
              <a:t>Extensão do arquivo precisa ser .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Para compilar o arquivo no </a:t>
            </a:r>
            <a:r>
              <a:rPr lang="pt-BR" dirty="0" err="1" smtClean="0"/>
              <a:t>prompt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Navegue até o diretório que encontra-se o arquivo;</a:t>
            </a:r>
          </a:p>
          <a:p>
            <a:pPr lvl="1"/>
            <a:r>
              <a:rPr lang="pt-BR" dirty="0" smtClean="0"/>
              <a:t>Digite o comando </a:t>
            </a:r>
            <a:r>
              <a:rPr lang="pt-BR" dirty="0" err="1" smtClean="0"/>
              <a:t>javac</a:t>
            </a:r>
            <a:r>
              <a:rPr lang="pt-BR" dirty="0" smtClean="0"/>
              <a:t> &lt;&lt;</a:t>
            </a:r>
            <a:r>
              <a:rPr lang="pt-BR" dirty="0" err="1" smtClean="0"/>
              <a:t>nome_do_arquivo</a:t>
            </a:r>
            <a:r>
              <a:rPr lang="pt-BR" dirty="0" smtClean="0"/>
              <a:t>&gt;&gt;.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Após esse processo será gerado o </a:t>
            </a:r>
            <a:r>
              <a:rPr lang="pt-BR" dirty="0" err="1" smtClean="0"/>
              <a:t>bycode</a:t>
            </a:r>
            <a:r>
              <a:rPr lang="pt-BR" dirty="0" smtClean="0"/>
              <a:t> que é um arquivo em extensão .class.</a:t>
            </a:r>
          </a:p>
          <a:p>
            <a:r>
              <a:rPr lang="pt-BR" dirty="0" smtClean="0"/>
              <a:t>Para executar no </a:t>
            </a:r>
            <a:r>
              <a:rPr lang="pt-BR" dirty="0" err="1" smtClean="0"/>
              <a:t>prompt</a:t>
            </a:r>
            <a:r>
              <a:rPr lang="pt-BR" dirty="0" smtClean="0"/>
              <a:t> digite o comando: </a:t>
            </a:r>
            <a:r>
              <a:rPr lang="pt-BR" dirty="0" err="1" smtClean="0"/>
              <a:t>java</a:t>
            </a:r>
            <a:r>
              <a:rPr lang="pt-BR" dirty="0" smtClean="0"/>
              <a:t> &lt;&lt;</a:t>
            </a:r>
            <a:r>
              <a:rPr lang="pt-BR" dirty="0" err="1" smtClean="0"/>
              <a:t>nome_do_arquivo</a:t>
            </a:r>
            <a:r>
              <a:rPr lang="pt-BR" dirty="0" smtClean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21284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da funcionalidade </a:t>
            </a:r>
            <a:r>
              <a:rPr lang="pt-BR" dirty="0" err="1" smtClean="0"/>
              <a:t>Jshell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usado para testes rápido de código em um terminal interativo.</a:t>
            </a:r>
          </a:p>
          <a:p>
            <a:pPr lvl="1"/>
            <a:r>
              <a:rPr lang="pt-BR" dirty="0" smtClean="0"/>
              <a:t>No </a:t>
            </a:r>
            <a:r>
              <a:rPr lang="pt-BR" dirty="0" err="1" smtClean="0"/>
              <a:t>prompt</a:t>
            </a:r>
            <a:r>
              <a:rPr lang="pt-BR" dirty="0" smtClean="0"/>
              <a:t> de comando digite </a:t>
            </a:r>
            <a:r>
              <a:rPr lang="pt-BR" dirty="0" err="1" smtClean="0"/>
              <a:t>jshell</a:t>
            </a:r>
            <a:r>
              <a:rPr lang="pt-BR" dirty="0" smtClean="0"/>
              <a:t> para abrir o terminal interativo.</a:t>
            </a:r>
          </a:p>
          <a:p>
            <a:r>
              <a:rPr lang="pt-BR" dirty="0" smtClean="0"/>
              <a:t>Algumas dicas úteis:</a:t>
            </a:r>
          </a:p>
          <a:p>
            <a:pPr lvl="1"/>
            <a:r>
              <a:rPr lang="pt-BR" dirty="0" smtClean="0"/>
              <a:t>Só pode ser usado a partir da versão 9 do </a:t>
            </a:r>
            <a:r>
              <a:rPr lang="pt-BR" dirty="0" err="1" smtClean="0"/>
              <a:t>java</a:t>
            </a:r>
            <a:r>
              <a:rPr lang="pt-BR" dirty="0" smtClean="0"/>
              <a:t>, para verificar a versão é só digitar o comando: </a:t>
            </a:r>
            <a:r>
              <a:rPr lang="pt-BR" dirty="0" err="1" smtClean="0"/>
              <a:t>java</a:t>
            </a:r>
            <a:r>
              <a:rPr lang="pt-BR" dirty="0" smtClean="0"/>
              <a:t> –</a:t>
            </a:r>
            <a:r>
              <a:rPr lang="pt-BR" dirty="0" err="1" smtClean="0"/>
              <a:t>version</a:t>
            </a:r>
            <a:endParaRPr lang="pt-BR" dirty="0" smtClean="0"/>
          </a:p>
          <a:p>
            <a:pPr lvl="1"/>
            <a:r>
              <a:rPr lang="pt-BR" dirty="0" smtClean="0"/>
              <a:t>Para ver os comandos que foram executados é só digitar o comando: /</a:t>
            </a:r>
            <a:r>
              <a:rPr lang="pt-BR" dirty="0" err="1" smtClean="0"/>
              <a:t>list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auto-complete</a:t>
            </a:r>
            <a:r>
              <a:rPr lang="pt-BR" dirty="0" smtClean="0"/>
              <a:t> é a tecla TAB</a:t>
            </a:r>
          </a:p>
          <a:p>
            <a:pPr lvl="1"/>
            <a:r>
              <a:rPr lang="pt-BR" dirty="0" smtClean="0"/>
              <a:t>Para sair do </a:t>
            </a:r>
            <a:r>
              <a:rPr lang="pt-BR" dirty="0" err="1" smtClean="0"/>
              <a:t>jshell</a:t>
            </a:r>
            <a:r>
              <a:rPr lang="pt-BR" dirty="0" smtClean="0"/>
              <a:t>: /</a:t>
            </a:r>
            <a:r>
              <a:rPr lang="pt-BR" dirty="0" err="1" smtClean="0"/>
              <a:t>exit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5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JOptionPane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JOptionPane</a:t>
            </a:r>
            <a:r>
              <a:rPr lang="pt-BR" dirty="0"/>
              <a:t> é uma classe que possibilita a criação de uma caixa de dialogo padrão que ou solicita um valor para o usuário ou retorna uma informação. Abaixo encontra-se alguns </a:t>
            </a:r>
            <a:r>
              <a:rPr lang="pt-BR" dirty="0" err="1"/>
              <a:t>metodos</a:t>
            </a:r>
            <a:r>
              <a:rPr lang="pt-BR" dirty="0"/>
              <a:t> e </a:t>
            </a:r>
            <a:r>
              <a:rPr lang="pt-BR" dirty="0" err="1"/>
              <a:t>parametros</a:t>
            </a:r>
            <a:r>
              <a:rPr lang="pt-BR" dirty="0"/>
              <a:t> mais utilizados quando se opta pelo </a:t>
            </a:r>
            <a:r>
              <a:rPr lang="pt-BR" dirty="0" err="1"/>
              <a:t>JOptionPane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65315"/>
              </p:ext>
            </p:extLst>
          </p:nvPr>
        </p:nvGraphicFramePr>
        <p:xfrm>
          <a:off x="1350264" y="3720497"/>
          <a:ext cx="10515600" cy="172593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>
                          <a:effectLst/>
                        </a:rPr>
                        <a:t>Método</a:t>
                      </a:r>
                      <a:endParaRPr lang="pt-BR">
                        <a:effectLst/>
                      </a:endParaRP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>
                          <a:effectLst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showConfirmDialog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Solicita uma confirmação como(YES, NO, CANCEL)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 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showInputDialog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Solicita algum valor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 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showMessageDialog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Informa ao usuário sobre algo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 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showOptionDialog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Unificação dos tres acima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8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 err="1" smtClean="0"/>
              <a:t>JOptionPane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JOptionPane.showMessageDialog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, “alerta”,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    “alerta”, </a:t>
            </a:r>
            <a:r>
              <a:rPr lang="pt-BR" dirty="0" err="1"/>
              <a:t>JOptionPane.ERROR_MESSAGE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err="1"/>
              <a:t>JOptionPane.showConfirmDialog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,”Escolha um:”,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    “Escolha um”,</a:t>
            </a:r>
            <a:r>
              <a:rPr lang="pt-BR" dirty="0" err="1"/>
              <a:t>JOptionPane.YES_NO_OPTION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err="1"/>
              <a:t>Object</a:t>
            </a:r>
            <a:r>
              <a:rPr lang="pt-BR" dirty="0"/>
              <a:t>[] </a:t>
            </a:r>
            <a:r>
              <a:rPr lang="pt-BR" dirty="0" err="1"/>
              <a:t>options</a:t>
            </a:r>
            <a:r>
              <a:rPr lang="pt-BR" dirty="0"/>
              <a:t> = { “OK”, “CANCELAR” };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</a:t>
            </a:r>
            <a:r>
              <a:rPr lang="pt-BR" dirty="0" err="1"/>
              <a:t>JOptionPane.showOptionDialog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, “Clique OK para continuar”, “Aviso”,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    </a:t>
            </a:r>
            <a:r>
              <a:rPr lang="pt-BR" dirty="0" err="1"/>
              <a:t>JOptionPane.DEFAULT_OPTION</a:t>
            </a:r>
            <a:r>
              <a:rPr lang="pt-BR" dirty="0"/>
              <a:t>, </a:t>
            </a:r>
            <a:r>
              <a:rPr lang="pt-BR" dirty="0" err="1"/>
              <a:t>JOptionPane.WARNING_MESSAGE</a:t>
            </a:r>
            <a:r>
              <a:rPr lang="pt-BR" dirty="0"/>
              <a:t>,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        </a:t>
            </a:r>
            <a:r>
              <a:rPr lang="pt-BR" dirty="0" err="1"/>
              <a:t>null</a:t>
            </a:r>
            <a:r>
              <a:rPr lang="pt-BR" dirty="0"/>
              <a:t>, </a:t>
            </a:r>
            <a:r>
              <a:rPr lang="pt-BR" dirty="0" err="1"/>
              <a:t>options</a:t>
            </a:r>
            <a:r>
              <a:rPr lang="pt-BR" dirty="0"/>
              <a:t>, </a:t>
            </a:r>
            <a:r>
              <a:rPr lang="pt-BR" dirty="0" err="1"/>
              <a:t>options</a:t>
            </a:r>
            <a:r>
              <a:rPr lang="pt-BR" dirty="0"/>
              <a:t>[0]);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64" y="1483919"/>
            <a:ext cx="2553056" cy="108600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464" y="2809482"/>
            <a:ext cx="2495898" cy="10574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323" y="5638725"/>
            <a:ext cx="252447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 err="1" smtClean="0"/>
              <a:t>JOptionPane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Object</a:t>
            </a:r>
            <a:r>
              <a:rPr lang="pt-BR" dirty="0"/>
              <a:t>[] </a:t>
            </a:r>
            <a:r>
              <a:rPr lang="pt-BR" dirty="0" err="1"/>
              <a:t>options</a:t>
            </a:r>
            <a:r>
              <a:rPr lang="pt-BR" dirty="0"/>
              <a:t> = { “OK”, “CANCELAR”,”VOLTAR” };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</a:t>
            </a:r>
            <a:r>
              <a:rPr lang="pt-BR" dirty="0" err="1"/>
              <a:t>JOptionPane.showOptionDialog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, “Clique OK para continuar”, “Aviso”,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    </a:t>
            </a:r>
            <a:r>
              <a:rPr lang="pt-BR" dirty="0" err="1"/>
              <a:t>JOptionPane.DEFAULT_OPTION</a:t>
            </a:r>
            <a:r>
              <a:rPr lang="pt-BR" dirty="0"/>
              <a:t>, </a:t>
            </a:r>
            <a:r>
              <a:rPr lang="pt-BR" dirty="0" err="1"/>
              <a:t>JOptionPane.WARNING_MESSAGE</a:t>
            </a:r>
            <a:r>
              <a:rPr lang="pt-BR" dirty="0"/>
              <a:t>,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        </a:t>
            </a:r>
            <a:r>
              <a:rPr lang="pt-BR" dirty="0" err="1"/>
              <a:t>null</a:t>
            </a:r>
            <a:r>
              <a:rPr lang="pt-BR" dirty="0"/>
              <a:t>, </a:t>
            </a:r>
            <a:r>
              <a:rPr lang="pt-BR" dirty="0" err="1"/>
              <a:t>options</a:t>
            </a:r>
            <a:r>
              <a:rPr lang="pt-BR" dirty="0"/>
              <a:t>, </a:t>
            </a:r>
            <a:r>
              <a:rPr lang="pt-BR" dirty="0" err="1"/>
              <a:t>options</a:t>
            </a:r>
            <a:r>
              <a:rPr lang="pt-BR" dirty="0"/>
              <a:t>[0</a:t>
            </a:r>
            <a:r>
              <a:rPr lang="pt-BR" dirty="0" smtClean="0"/>
              <a:t>]);</a:t>
            </a:r>
          </a:p>
          <a:p>
            <a:endParaRPr lang="pt-BR" dirty="0"/>
          </a:p>
          <a:p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inputValue</a:t>
            </a:r>
            <a:r>
              <a:rPr lang="pt-BR" dirty="0"/>
              <a:t> = </a:t>
            </a:r>
            <a:r>
              <a:rPr lang="pt-BR" dirty="0" err="1"/>
              <a:t>JOptionPane.showInputDialog</a:t>
            </a:r>
            <a:r>
              <a:rPr lang="pt-BR" dirty="0"/>
              <a:t>(“</a:t>
            </a:r>
            <a:r>
              <a:rPr lang="pt-BR" dirty="0" err="1"/>
              <a:t>Please</a:t>
            </a:r>
            <a:r>
              <a:rPr lang="pt-BR" dirty="0"/>
              <a:t> input a </a:t>
            </a:r>
            <a:r>
              <a:rPr lang="pt-BR" dirty="0" err="1"/>
              <a:t>value</a:t>
            </a:r>
            <a:r>
              <a:rPr lang="pt-BR" dirty="0"/>
              <a:t>”);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09" y="2934345"/>
            <a:ext cx="2524477" cy="1066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09" y="5312379"/>
            <a:ext cx="279121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 err="1" smtClean="0"/>
              <a:t>JOptionPane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Object</a:t>
            </a:r>
            <a:r>
              <a:rPr lang="pt-BR" dirty="0"/>
              <a:t>[] itens = { “MAÇA”, “PERA”, “BANANA” };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selectedValue</a:t>
            </a:r>
            <a:r>
              <a:rPr lang="pt-BR" dirty="0"/>
              <a:t> = </a:t>
            </a:r>
            <a:r>
              <a:rPr lang="pt-BR" dirty="0" err="1"/>
              <a:t>JOptionPane.showInputDialog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,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    “Escolha um item”, “</a:t>
            </a:r>
            <a:r>
              <a:rPr lang="pt-BR" dirty="0" err="1"/>
              <a:t>Opçao</a:t>
            </a:r>
            <a:r>
              <a:rPr lang="pt-BR" dirty="0"/>
              <a:t>”,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        </a:t>
            </a:r>
            <a:r>
              <a:rPr lang="pt-BR" dirty="0" err="1"/>
              <a:t>JOptionPane.INFORMATION_MESSAGE</a:t>
            </a:r>
            <a:r>
              <a:rPr lang="pt-BR" dirty="0"/>
              <a:t>, </a:t>
            </a:r>
            <a:r>
              <a:rPr lang="pt-BR" dirty="0" err="1"/>
              <a:t>null</a:t>
            </a:r>
            <a:r>
              <a:rPr lang="pt-BR" dirty="0"/>
              <a:t>,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                 itens, itens [0]);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21" y="4243113"/>
            <a:ext cx="280074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8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075432" cy="4351338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pt-BR" dirty="0" smtClean="0"/>
              <a:t>Relacionais</a:t>
            </a:r>
          </a:p>
          <a:p>
            <a:pPr lvl="1"/>
            <a:r>
              <a:rPr lang="pt-BR" dirty="0" smtClean="0"/>
              <a:t>&gt; Maior</a:t>
            </a:r>
          </a:p>
          <a:p>
            <a:pPr lvl="1"/>
            <a:r>
              <a:rPr lang="pt-BR" dirty="0" smtClean="0"/>
              <a:t>&lt; Menor</a:t>
            </a:r>
          </a:p>
          <a:p>
            <a:pPr lvl="1"/>
            <a:r>
              <a:rPr lang="pt-BR" dirty="0" smtClean="0"/>
              <a:t>&gt;= Maior ou igual</a:t>
            </a:r>
          </a:p>
          <a:p>
            <a:pPr lvl="1"/>
            <a:r>
              <a:rPr lang="pt-BR" dirty="0" smtClean="0"/>
              <a:t>&lt;= Menor ou igual</a:t>
            </a:r>
          </a:p>
          <a:p>
            <a:pPr lvl="1"/>
            <a:r>
              <a:rPr lang="pt-BR" dirty="0" smtClean="0"/>
              <a:t>== Igual</a:t>
            </a:r>
          </a:p>
          <a:p>
            <a:pPr lvl="1"/>
            <a:r>
              <a:rPr lang="pt-BR" dirty="0" smtClean="0"/>
              <a:t>!= Diferente</a:t>
            </a:r>
          </a:p>
          <a:p>
            <a:pPr lvl="1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13632" y="1825625"/>
            <a:ext cx="19918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Atribuição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+=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-=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*=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/=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%=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--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05500" y="1914144"/>
            <a:ext cx="5778500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Tipos de Operadores de atribuição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Unário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++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--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Binário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&lt;&lt;variável&gt;&gt; = &lt;&lt;valor&gt;&gt;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Ternário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&lt;&lt;variável&gt;&gt; = &lt;&lt;condição&gt;&gt; ? &lt;&lt;verdadeiro &gt;&gt; : &lt;&lt;falso&gt;&gt;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751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29804"/>
              </p:ext>
            </p:extLst>
          </p:nvPr>
        </p:nvGraphicFramePr>
        <p:xfrm>
          <a:off x="838200" y="1825625"/>
          <a:ext cx="876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627963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73023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79837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57440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9168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Sentença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Sentença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  - 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 - ||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Xor</a:t>
                      </a:r>
                      <a:r>
                        <a:rPr lang="pt-BR" dirty="0" smtClean="0"/>
                        <a:t> - ^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9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3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405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389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Programação Orientada a Objetos</vt:lpstr>
      <vt:lpstr>Compilação no Prompt de comando</vt:lpstr>
      <vt:lpstr>Um pouco da funcionalidade Jshell</vt:lpstr>
      <vt:lpstr>Classe JOptionPane</vt:lpstr>
      <vt:lpstr>Exemplos JOptionPane</vt:lpstr>
      <vt:lpstr>Exemplos JOptionPane</vt:lpstr>
      <vt:lpstr>Exemplos JOptionPane</vt:lpstr>
      <vt:lpstr>Operadores</vt:lpstr>
      <vt:lpstr>Tabela Verdade</vt:lpstr>
      <vt:lpstr>Estrutura Condicional</vt:lpstr>
      <vt:lpstr>Estrutura condicional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Edson Martin Feitosa</dc:creator>
  <cp:lastModifiedBy>Edson Martin Feitosa</cp:lastModifiedBy>
  <cp:revision>10</cp:revision>
  <dcterms:created xsi:type="dcterms:W3CDTF">2021-08-06T13:09:54Z</dcterms:created>
  <dcterms:modified xsi:type="dcterms:W3CDTF">2021-08-13T18:29:58Z</dcterms:modified>
</cp:coreProperties>
</file>