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8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6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92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0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4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9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F3C3-229C-400F-AFB4-8DA1F316E66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2526-BF4B-415E-B4BC-CAAE93353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Estudos de caso para banco de dados relacional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Edson Martin Feitosa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68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Exercícios</a:t>
            </a:r>
          </a:p>
        </p:txBody>
      </p:sp>
      <p:sp>
        <p:nvSpPr>
          <p:cNvPr id="23555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pt-BR" altLang="pt-BR" sz="2000" u="sng" dirty="0">
                <a:ea typeface="ＭＳ Ｐゴシック" panose="020B0600070205080204" pitchFamily="34" charset="-128"/>
              </a:rPr>
              <a:t>Consultório Médico</a:t>
            </a:r>
          </a:p>
          <a:p>
            <a:pPr marL="0" indent="0">
              <a:buNone/>
            </a:pPr>
            <a:r>
              <a:rPr lang="pt-BR" altLang="pt-BR" sz="2000" dirty="0">
                <a:ea typeface="ＭＳ Ｐゴシック" panose="020B0600070205080204" pitchFamily="34" charset="-128"/>
              </a:rPr>
              <a:t>Devido a grande quantidade de consultas médicas realizadas nos últimos meses, apareceu a necessidade do desenvolvimento de um sistema que controlasse as consultas marcadas no consultório XZZ, dentre as necessidades que o sistema precisa satisfazer foi levantado:</a:t>
            </a:r>
          </a:p>
          <a:p>
            <a:pPr marL="0" indent="0">
              <a:buNone/>
            </a:pPr>
            <a:r>
              <a:rPr lang="pt-BR" altLang="pt-BR" sz="2000" dirty="0">
                <a:ea typeface="ＭＳ Ｐゴシック" panose="020B0600070205080204" pitchFamily="34" charset="-128"/>
              </a:rPr>
              <a:t>O sistema precisa registrar os seguintes dados dos médicos (CRM, nome, telefone, RG, CPF, e-mail, especialidade).</a:t>
            </a:r>
          </a:p>
          <a:p>
            <a:pPr marL="0" indent="0">
              <a:buNone/>
            </a:pPr>
            <a:r>
              <a:rPr lang="pt-BR" altLang="pt-BR" sz="2000" dirty="0">
                <a:ea typeface="ＭＳ Ｐゴシック" panose="020B0600070205080204" pitchFamily="34" charset="-128"/>
              </a:rPr>
              <a:t>Deve-se registrar os seguintes dados dos pacientes (Nome, telefone, RG, CPF, e-mail, idade).</a:t>
            </a:r>
          </a:p>
          <a:p>
            <a:pPr marL="0" indent="0">
              <a:buNone/>
            </a:pPr>
            <a:r>
              <a:rPr lang="pt-BR" altLang="pt-BR" sz="2000" dirty="0">
                <a:ea typeface="ＭＳ Ｐゴシック" panose="020B0600070205080204" pitchFamily="34" charset="-128"/>
              </a:rPr>
              <a:t>As consultas realizadas pelos pacientes, determinando qual médico a atendeu e quando ocorreu este atendimento.</a:t>
            </a:r>
          </a:p>
          <a:p>
            <a:pPr marL="0" indent="0">
              <a:buNone/>
            </a:pPr>
            <a:r>
              <a:rPr lang="pt-BR" altLang="pt-BR" sz="2000" dirty="0">
                <a:ea typeface="ＭＳ Ｐゴシック" panose="020B0600070205080204" pitchFamily="34" charset="-128"/>
              </a:rPr>
              <a:t>Registro de exames do paciente.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62F26C-8DB4-4C20-9A36-E88F50EEAEEF}" type="slidenum">
              <a:rPr lang="en-US" altLang="pt-BR">
                <a:solidFill>
                  <a:srgbClr val="000000"/>
                </a:solidFill>
              </a:rPr>
              <a:pPr eaLnBrk="1" hangingPunct="1"/>
              <a:t>2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Exercícios</a:t>
            </a:r>
          </a:p>
        </p:txBody>
      </p:sp>
      <p:sp>
        <p:nvSpPr>
          <p:cNvPr id="33795" name="Espaço Reservado para Conteúdo 3"/>
          <p:cNvSpPr>
            <a:spLocks noGrp="1"/>
          </p:cNvSpPr>
          <p:nvPr>
            <p:ph idx="1"/>
          </p:nvPr>
        </p:nvSpPr>
        <p:spPr bwMode="auto">
          <a:xfrm>
            <a:off x="838200" y="1193180"/>
            <a:ext cx="10515600" cy="52745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>
              <a:buNone/>
            </a:pPr>
            <a:r>
              <a:rPr lang="pt-BR" altLang="pt-BR" sz="4400" u="sng" dirty="0">
                <a:ea typeface="ＭＳ Ｐゴシック" panose="020B0600070205080204" pitchFamily="34" charset="-128"/>
              </a:rPr>
              <a:t>Padaria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O senhor Joaquim vende, além de pães, vários outros tipos de produtos tais como frios, laticínios, lanches, refrigerantes , sorvetes, balas, chicletes, chocolates, cartões telefônicos e artigos diversos expostos no balcão do caixa. Vende também no fim de semana frango assado.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Na padaria, trabalham funcionários que executam as funções de caixa, atendente, auxiliar de limpeza e padeiro.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O senhor Joaquim quer que cada cliente receba um cartão com um código na entrada da padaria e que esse cartão seja usado para registrar os produtos comprados pelos clientes. Os preços desses produtos deverão ser somados automaticamente assim que o cartão for entregue no caixa, que confirmará o valor total da compra, verificará a forma de pagamento escolhida, receberá o pagamento e, se for o caso, devolverá o troco ao cliente.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O senhor Joaquim também deseja controlar os estoques para que não faltem produtos. Ele tem, portanto, necessidades de informações sobre: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As vendas, isto é, precisa que seja armazenado todos os dados de todas as vendas da padaria; quais produtos foram vendidos, em qual quantidade e por qual valor, além de qual empregado registrou a venda e qual recebeu o pagamento.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O estoque, de modo que cada produto vendido seja debitado no saldo, para gerar a qualquer momento a relação de itens cujo o saldo está abaixo do estoque mínimo desejado para facilitar a identificação daqueles que precisam ser repostos.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A durabilidade e o uso dos cartões.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Seus fornecedores, endereços, telefones e nome do contato da empresa para efetuar a compra.</a:t>
            </a:r>
          </a:p>
          <a:p>
            <a:pPr marL="0" indent="0">
              <a:buNone/>
            </a:pPr>
            <a:r>
              <a:rPr lang="pt-BR" altLang="pt-BR" sz="2900" dirty="0" smtClean="0">
                <a:ea typeface="ＭＳ Ｐゴシック" panose="020B0600070205080204" pitchFamily="34" charset="-128"/>
              </a:rPr>
              <a:t>Obs.: O senhor Joaquim já possui um controle fiscal e contábil de toda a movimentação, cujos documentos e registros ele envia semanalmente para seu contador. Fica assim, para o modelo proposto apenas o controle físico (estoque) e financeiro das transações.</a:t>
            </a:r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1D16FD-3D6C-4847-A9D9-79398B1DD443}" type="slidenum">
              <a:rPr lang="en-US" altLang="pt-BR">
                <a:solidFill>
                  <a:srgbClr val="000000"/>
                </a:solidFill>
              </a:rPr>
              <a:pPr eaLnBrk="1" hangingPunct="1"/>
              <a:t>3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Tema do Office</vt:lpstr>
      <vt:lpstr>Estudos de caso para banco de dados relacional</vt:lpstr>
      <vt:lpstr>Exercícios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Estudos de caso para banco de dados relacional</dc:title>
  <dc:creator>Edson Martin Feitosa</dc:creator>
  <cp:lastModifiedBy>Edson Martin Feitosa</cp:lastModifiedBy>
  <cp:revision>1</cp:revision>
  <dcterms:created xsi:type="dcterms:W3CDTF">2024-05-27T18:29:52Z</dcterms:created>
  <dcterms:modified xsi:type="dcterms:W3CDTF">2024-05-27T18:30:13Z</dcterms:modified>
</cp:coreProperties>
</file>