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4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4"/>
            <a:ext cx="4539698" cy="78020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1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6119284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24378" cy="603461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90722" y="2133600"/>
            <a:ext cx="3024378" cy="603461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3"/>
            <a:ext cx="5915025" cy="17674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342900" y="2133600"/>
            <a:ext cx="6172200" cy="603461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342900" y="8326967"/>
            <a:ext cx="1600200" cy="63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2343150" y="8326967"/>
            <a:ext cx="2171700" cy="63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endParaRPr lang="pt-BR"/>
          </a:p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4914900" y="8326967"/>
            <a:ext cx="1600200" cy="63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7385" y="112395"/>
            <a:ext cx="2565400" cy="1158240"/>
          </a:xfrm>
          <a:ln>
            <a:solidFill>
              <a:schemeClr val="tx1"/>
            </a:solidFill>
          </a:ln>
        </p:spPr>
        <p:txBody>
          <a:bodyPr/>
          <a:p>
            <a:pPr algn="ctr"/>
            <a:r>
              <a:rPr lang="pt-BR" altLang="en-US" sz="900">
                <a:solidFill>
                  <a:schemeClr val="tx2"/>
                </a:solidFill>
                <a:uFillTx/>
              </a:rPr>
              <a:t>Sinopse:</a:t>
            </a:r>
            <a:br>
              <a:rPr lang="pt-BR" altLang="en-US" sz="900">
                <a:solidFill>
                  <a:schemeClr val="tx2"/>
                </a:solidFill>
                <a:uFillTx/>
              </a:rPr>
            </a:br>
            <a:r>
              <a:rPr lang="pt-BR" altLang="en-US" sz="900">
                <a:solidFill>
                  <a:schemeClr val="tx2"/>
                </a:solidFill>
                <a:uFillTx/>
              </a:rPr>
              <a:t>Ao chegar em casa, você percebe que deixou uma chave sua no bloco da faculdade, mas não se lembra exatamente onde, e vai precisar dela amanhã. Com isso em mente, você volta para a mesma, o bloco ainda está aberto, mas apenas o guarda está presente na entrada dele.</a:t>
            </a:r>
            <a:endParaRPr lang="pt-BR" altLang="en-US" sz="900">
              <a:solidFill>
                <a:schemeClr val="tx2"/>
              </a:solidFill>
              <a:uFillTx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20315" y="1932305"/>
            <a:ext cx="1378585" cy="405765"/>
          </a:xfrm>
          <a:ln>
            <a:solidFill>
              <a:schemeClr val="tx1"/>
            </a:solidFill>
          </a:ln>
        </p:spPr>
        <p:txBody>
          <a:bodyPr/>
          <a:p>
            <a:r>
              <a:rPr lang="pt-BR" altLang="en-US" sz="900">
                <a:solidFill>
                  <a:schemeClr val="tx1"/>
                </a:solidFill>
                <a:uFillTx/>
              </a:rPr>
              <a:t>Você se aproxima do guarda e pergunta: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3219450" y="1313180"/>
            <a:ext cx="1905" cy="528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864360" y="2135505"/>
            <a:ext cx="66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 de Texto 8"/>
          <p:cNvSpPr txBox="1"/>
          <p:nvPr/>
        </p:nvSpPr>
        <p:spPr>
          <a:xfrm>
            <a:off x="177800" y="2020570"/>
            <a:ext cx="1605280" cy="22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“Tem mais gente no bloco?”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3903345" y="2134235"/>
            <a:ext cx="92964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 de Texto 10"/>
          <p:cNvSpPr txBox="1"/>
          <p:nvPr/>
        </p:nvSpPr>
        <p:spPr>
          <a:xfrm>
            <a:off x="5000625" y="1842135"/>
            <a:ext cx="1313815" cy="50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“O senhor pode me dizer se as salas estão abertas?”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980440" y="2348865"/>
            <a:ext cx="0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 de Texto 12"/>
          <p:cNvSpPr txBox="1"/>
          <p:nvPr/>
        </p:nvSpPr>
        <p:spPr>
          <a:xfrm>
            <a:off x="259080" y="3327400"/>
            <a:ext cx="1442085" cy="368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“Não, já foram todos pra casa.”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1746250" y="2489200"/>
            <a:ext cx="812800" cy="749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5656580" y="2338070"/>
            <a:ext cx="1905" cy="808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849495" y="3327400"/>
            <a:ext cx="1616075" cy="368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“Algumas, eu acho, não sei dizer quais.”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3903345" y="3508375"/>
            <a:ext cx="946785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 de Texto 17"/>
          <p:cNvSpPr txBox="1"/>
          <p:nvPr/>
        </p:nvSpPr>
        <p:spPr>
          <a:xfrm>
            <a:off x="2524760" y="3325495"/>
            <a:ext cx="13188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Com isso em mente, você decide: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3935730" y="3779520"/>
            <a:ext cx="1203325" cy="489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5219065" y="4072255"/>
            <a:ext cx="1552575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Ir até o banheiro, checar se deixou a chave lá.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H="1">
            <a:off x="1376045" y="3768090"/>
            <a:ext cx="1079500" cy="546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259080" y="4249420"/>
            <a:ext cx="1109980" cy="645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l"/>
            <a:r>
              <a:rPr lang="pt-BR" altLang="en-US" sz="900">
                <a:uFillTx/>
                <a:sym typeface="+mn-ea"/>
              </a:rPr>
              <a:t>Ir até sua sala de pesquisa, checar se deixou a chave lá.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5995670" y="4542155"/>
            <a:ext cx="0" cy="698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 de Texto 26"/>
          <p:cNvSpPr txBox="1"/>
          <p:nvPr/>
        </p:nvSpPr>
        <p:spPr>
          <a:xfrm>
            <a:off x="5424805" y="5316855"/>
            <a:ext cx="114173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Você vai ao banheiro, checa a pia, os boxes (não sabe porque, mas faz mesmo assim), e não acha a chave. Então, volta à entrada.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H="1" flipV="1">
            <a:off x="3624580" y="3806190"/>
            <a:ext cx="1676400" cy="2220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479550" y="4556125"/>
            <a:ext cx="88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 de Texto 29"/>
          <p:cNvSpPr txBox="1"/>
          <p:nvPr/>
        </p:nvSpPr>
        <p:spPr>
          <a:xfrm>
            <a:off x="2455545" y="4269105"/>
            <a:ext cx="1443355" cy="78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Ao chegar na sala, você percebe que ela está trancada, porém a luz da sala está ligada, então decide: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 flipH="1">
            <a:off x="1479550" y="4813935"/>
            <a:ext cx="937260" cy="681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360045" y="5495290"/>
            <a:ext cx="1016000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Arrombar a porta.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2488565" y="5633720"/>
            <a:ext cx="1446530" cy="2298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Olhar por baixo da porta.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3195955" y="5133340"/>
            <a:ext cx="0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814070" y="6001385"/>
            <a:ext cx="0" cy="514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 de Texto 36"/>
          <p:cNvSpPr txBox="1"/>
          <p:nvPr/>
        </p:nvSpPr>
        <p:spPr>
          <a:xfrm>
            <a:off x="45085" y="6621780"/>
            <a:ext cx="1885315" cy="7835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Você para e diz para si mesmo: “Sério mesmo? Patrimônio público? Quer se meter nisso mesmo?”, e se recusa a fazer isso.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746250" y="5135245"/>
            <a:ext cx="698500" cy="1377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3215005" y="6026785"/>
            <a:ext cx="4445" cy="511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2254250" y="6621780"/>
            <a:ext cx="2023745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Você nota que a chave está ali no chão, atrás da porta, mas não consegue alcançá-la com o que tem.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3195955" y="7205980"/>
            <a:ext cx="1905" cy="577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 de Texto 41"/>
          <p:cNvSpPr txBox="1"/>
          <p:nvPr/>
        </p:nvSpPr>
        <p:spPr>
          <a:xfrm>
            <a:off x="1937385" y="7898130"/>
            <a:ext cx="25196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Você volta para a entrada para procurar algo para puxar a chave por de baixo da porta.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43" name="Conector de Seta Reta 42"/>
          <p:cNvCxnSpPr/>
          <p:nvPr/>
        </p:nvCxnSpPr>
        <p:spPr>
          <a:xfrm flipH="1">
            <a:off x="1426210" y="8050530"/>
            <a:ext cx="368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 de Texto 43"/>
          <p:cNvSpPr txBox="1"/>
          <p:nvPr/>
        </p:nvSpPr>
        <p:spPr>
          <a:xfrm>
            <a:off x="177800" y="7548880"/>
            <a:ext cx="1016000" cy="1337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Você pega um galho, fino o bastante para passar por baixo da porta, mas longo o bastante para alcançasr a chave.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45" name="Conector de Seta Reta 44"/>
          <p:cNvCxnSpPr/>
          <p:nvPr/>
        </p:nvCxnSpPr>
        <p:spPr>
          <a:xfrm>
            <a:off x="4546600" y="805688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5218430" y="7828915"/>
            <a:ext cx="1171575" cy="783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Você pega uma folha seca, mas percebe que ela pode quebrar ao manejar ela.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 flipV="1">
            <a:off x="4564380" y="8241030"/>
            <a:ext cx="53975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1282700" y="8787130"/>
            <a:ext cx="80645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 de Texto 48"/>
          <p:cNvSpPr txBox="1"/>
          <p:nvPr/>
        </p:nvSpPr>
        <p:spPr>
          <a:xfrm>
            <a:off x="2225040" y="8520430"/>
            <a:ext cx="2082800" cy="506730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p>
            <a:r>
              <a:rPr lang="pt-BR" altLang="en-US" sz="900">
                <a:solidFill>
                  <a:schemeClr val="tx1"/>
                </a:solidFill>
                <a:uFillTx/>
              </a:rPr>
              <a:t>Com o galho, você volta para a sala de pesquisa, recupera a chave, e vai para sua casa.</a:t>
            </a:r>
            <a:endParaRPr lang="pt-BR" altLang="en-US" sz="9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Presentation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Liberation Mono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Sinopse: Ao chegar em casa, você percebe que deixou uma chave sua no bloco da faculdade, mas não se lembra exatamente onde, e vai precisar dela amanhã. Com isso em mente, você volta para a mesma, o bloco ainda está aberto, mas apenas o guarda está presente na entrada dele.</dc:title>
  <dc:creator>bruno</dc:creator>
  <cp:lastModifiedBy>bruno</cp:lastModifiedBy>
  <cp:revision>4</cp:revision>
  <dcterms:created xsi:type="dcterms:W3CDTF">2019-02-19T20:39:16Z</dcterms:created>
  <dcterms:modified xsi:type="dcterms:W3CDTF">2019-02-19T21:30:40Z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1046-10.2.0.7635</vt:lpwstr>
  </property>
</Properties>
</file>