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0799445" cy="1259967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06386" y="1143000"/>
            <a:ext cx="264522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0022" y="2062317"/>
            <a:ext cx="8100130" cy="4387162"/>
          </a:xfrm>
        </p:spPr>
        <p:txBody>
          <a:bodyPr anchor="b"/>
          <a:lstStyle>
            <a:lvl1pPr algn="ctr">
              <a:defRPr sz="708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0022" y="6618666"/>
            <a:ext cx="8100130" cy="3042426"/>
          </a:xfrm>
        </p:spPr>
        <p:txBody>
          <a:bodyPr/>
          <a:lstStyle>
            <a:lvl1pPr marL="0" indent="0" algn="ctr">
              <a:buNone/>
              <a:defRPr sz="2830"/>
            </a:lvl1pPr>
            <a:lvl2pPr marL="540385" indent="0" algn="ctr">
              <a:buNone/>
              <a:defRPr sz="2365"/>
            </a:lvl2pPr>
            <a:lvl3pPr marL="1079500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270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155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742513" y="670908"/>
            <a:ext cx="9315150" cy="1067912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887" y="3141606"/>
            <a:ext cx="9315150" cy="5241840"/>
          </a:xfrm>
        </p:spPr>
        <p:txBody>
          <a:bodyPr anchor="b"/>
          <a:lstStyle>
            <a:lvl1pPr>
              <a:defRPr sz="708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6887" y="8433037"/>
            <a:ext cx="9315150" cy="2756560"/>
          </a:xfrm>
        </p:spPr>
        <p:txBody>
          <a:bodyPr/>
          <a:lstStyle>
            <a:lvl1pPr marL="0" indent="0">
              <a:buNone/>
              <a:defRPr sz="2830">
                <a:solidFill>
                  <a:schemeClr val="tx1">
                    <a:tint val="75000"/>
                  </a:schemeClr>
                </a:solidFill>
              </a:defRPr>
            </a:lvl1pPr>
            <a:lvl2pPr marL="540385" indent="0">
              <a:buNone/>
              <a:defRPr sz="2365">
                <a:solidFill>
                  <a:schemeClr val="tx1">
                    <a:tint val="75000"/>
                  </a:schemeClr>
                </a:solidFill>
              </a:defRPr>
            </a:lvl2pPr>
            <a:lvl3pPr marL="107950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5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42513" y="3354545"/>
            <a:ext cx="4590074" cy="79954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67589" y="3354545"/>
            <a:ext cx="4590074" cy="79954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3919" y="670908"/>
            <a:ext cx="9315150" cy="243569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3919" y="3089100"/>
            <a:ext cx="4568979" cy="1513920"/>
          </a:xfrm>
        </p:spPr>
        <p:txBody>
          <a:bodyPr anchor="b"/>
          <a:lstStyle>
            <a:lvl1pPr marL="0" indent="0">
              <a:buNone/>
              <a:defRPr sz="2830" b="1"/>
            </a:lvl1pPr>
            <a:lvl2pPr marL="540385" indent="0">
              <a:buNone/>
              <a:defRPr sz="2365" b="1"/>
            </a:lvl2pPr>
            <a:lvl3pPr marL="1079500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43919" y="4603020"/>
            <a:ext cx="4568979" cy="677034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67589" y="3089100"/>
            <a:ext cx="4591480" cy="1513920"/>
          </a:xfrm>
        </p:spPr>
        <p:txBody>
          <a:bodyPr anchor="b"/>
          <a:lstStyle>
            <a:lvl1pPr marL="0" indent="0">
              <a:buNone/>
              <a:defRPr sz="2830" b="1"/>
            </a:lvl1pPr>
            <a:lvl2pPr marL="540385" indent="0">
              <a:buNone/>
              <a:defRPr sz="2365" b="1"/>
            </a:lvl2pPr>
            <a:lvl3pPr marL="1079500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67589" y="4603020"/>
            <a:ext cx="4591480" cy="677034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3919" y="840095"/>
            <a:ext cx="3483336" cy="294033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91480" y="1814371"/>
            <a:ext cx="5467589" cy="8955178"/>
          </a:xfrm>
        </p:spPr>
        <p:txBody>
          <a:bodyPr/>
          <a:lstStyle>
            <a:lvl1pPr marL="0" indent="0">
              <a:buNone/>
              <a:defRPr sz="3780"/>
            </a:lvl1pPr>
            <a:lvl2pPr marL="540385" indent="0">
              <a:buNone/>
              <a:defRPr sz="3305"/>
            </a:lvl2pPr>
            <a:lvl3pPr marL="1079500" indent="0">
              <a:buNone/>
              <a:defRPr sz="2830"/>
            </a:lvl3pPr>
            <a:lvl4pPr marL="1619885" indent="0">
              <a:buNone/>
              <a:defRPr sz="2365"/>
            </a:lvl4pPr>
            <a:lvl5pPr marL="2160270" indent="0">
              <a:buNone/>
              <a:defRPr sz="2365"/>
            </a:lvl5pPr>
            <a:lvl6pPr marL="2700020" indent="0">
              <a:buNone/>
              <a:defRPr sz="2365"/>
            </a:lvl6pPr>
            <a:lvl7pPr marL="3239770" indent="0">
              <a:buNone/>
              <a:defRPr sz="2365"/>
            </a:lvl7pPr>
            <a:lvl8pPr marL="3780155" indent="0">
              <a:buNone/>
              <a:defRPr sz="2365"/>
            </a:lvl8pPr>
            <a:lvl9pPr marL="4319905" indent="0">
              <a:buNone/>
              <a:defRPr sz="236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3919" y="3780427"/>
            <a:ext cx="3483336" cy="7003709"/>
          </a:xfrm>
        </p:spPr>
        <p:txBody>
          <a:bodyPr/>
          <a:lstStyle>
            <a:lvl1pPr marL="0" indent="0">
              <a:buNone/>
              <a:defRPr sz="1890"/>
            </a:lvl1pPr>
            <a:lvl2pPr marL="540385" indent="0">
              <a:buNone/>
              <a:defRPr sz="1655"/>
            </a:lvl2pPr>
            <a:lvl3pPr marL="1079500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28874" y="670908"/>
            <a:ext cx="2328787" cy="1067912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2513" y="670908"/>
            <a:ext cx="6851360" cy="1067912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42513" y="670908"/>
            <a:ext cx="9315150" cy="2435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513" y="3354545"/>
            <a:ext cx="9315150" cy="7995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2513" y="11679652"/>
            <a:ext cx="2430039" cy="67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577558" y="11679652"/>
            <a:ext cx="3645059" cy="67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627623" y="11679652"/>
            <a:ext cx="2430039" cy="67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079500" rtl="0" eaLnBrk="1" latinLnBrk="0" hangingPunct="1">
        <a:lnSpc>
          <a:spcPct val="90000"/>
        </a:lnSpc>
        <a:spcBef>
          <a:spcPct val="0"/>
        </a:spcBef>
        <a:buNone/>
        <a:defRPr sz="5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79500" rtl="0" eaLnBrk="1" latinLnBrk="0" hangingPunct="1">
        <a:lnSpc>
          <a:spcPct val="90000"/>
        </a:lnSpc>
        <a:spcBef>
          <a:spcPct val="23700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1pPr>
      <a:lvl2pPr marL="81026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830" kern="1200">
          <a:solidFill>
            <a:schemeClr val="tx1"/>
          </a:solidFill>
          <a:latin typeface="+mn-lt"/>
          <a:ea typeface="+mn-ea"/>
          <a:cs typeface="+mn-cs"/>
        </a:defRPr>
      </a:lvl2pPr>
      <a:lvl3pPr marL="135001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365" kern="1200">
          <a:solidFill>
            <a:schemeClr val="tx1"/>
          </a:solidFill>
          <a:latin typeface="+mn-lt"/>
          <a:ea typeface="+mn-ea"/>
          <a:cs typeface="+mn-cs"/>
        </a:defRPr>
      </a:lvl3pPr>
      <a:lvl4pPr marL="188976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430145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97053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09645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90415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40385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84583" y="276404"/>
            <a:ext cx="2909722" cy="1278322"/>
          </a:xfrm>
          <a:ln>
            <a:solidFill>
              <a:schemeClr val="tx1"/>
            </a:solidFill>
          </a:ln>
        </p:spPr>
        <p:txBody>
          <a:bodyPr>
            <a:noAutofit/>
          </a:bodyPr>
          <a:p>
            <a:r>
              <a:rPr lang="pt-BR" altLang="en-US" sz="1200">
                <a:solidFill>
                  <a:schemeClr val="tx1"/>
                </a:solidFill>
                <a:uFillTx/>
                <a:latin typeface="+mn-lt"/>
                <a:cs typeface="+mn-lt"/>
              </a:rPr>
              <a:t>Sinopse: Ao chegar do RU após a janta, você percebe que a deadline de um projeto está se aproximando, e que ainda possui dúvidas referentes ao mesmo. Assim, decicde prourar pelo professor Thiago, mas não sabe exatamente por onde começar, por isso procura ajuda de um colega.</a:t>
            </a:r>
            <a:endParaRPr lang="pt-BR" altLang="en-US" sz="1200">
              <a:solidFill>
                <a:schemeClr val="tx1"/>
              </a:solidFill>
              <a:uFillTx/>
              <a:latin typeface="+mn-lt"/>
              <a:cs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2414" y="3425534"/>
            <a:ext cx="2314696" cy="619157"/>
          </a:xfrm>
          <a:ln>
            <a:solidFill>
              <a:schemeClr val="tx1"/>
            </a:solidFill>
          </a:ln>
        </p:spPr>
        <p:txBody>
          <a:bodyPr>
            <a:normAutofit/>
          </a:bodyPr>
          <a:p>
            <a:r>
              <a:rPr lang="pt-BR" altLang="en-US" sz="1200">
                <a:solidFill>
                  <a:schemeClr val="tx1"/>
                </a:solidFill>
                <a:uFillTx/>
              </a:rPr>
              <a:t>Você avista um colega que está matriculado na mesma matéria, e decide se aproximar dele.</a:t>
            </a:r>
            <a:endParaRPr lang="pt-BR" altLang="en-US" sz="1200">
              <a:solidFill>
                <a:schemeClr val="tx1"/>
              </a:solidFill>
              <a:uFillTx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5406423" y="1706596"/>
            <a:ext cx="0" cy="277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 de Texto 4"/>
          <p:cNvSpPr txBox="1"/>
          <p:nvPr/>
        </p:nvSpPr>
        <p:spPr>
          <a:xfrm>
            <a:off x="3983948" y="2135617"/>
            <a:ext cx="2830343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uFillTx/>
              </a:rPr>
              <a:t>Chegando ao bloco, você decide ir à entrada do CA, já que é um lugar em que os alunos costumam ficar.</a:t>
            </a:r>
            <a:endParaRPr lang="pt-BR" altLang="en-US" sz="1200">
              <a:solidFill>
                <a:schemeClr val="tx1"/>
              </a:solidFill>
              <a:uFillTx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5439749" y="2907471"/>
            <a:ext cx="0" cy="360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4282414" y="4490955"/>
            <a:ext cx="2314061" cy="829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“Opa, tudo bom? Então, tu viu o professor Thiago por perto? Eu meio que preciso tirar umas duvidas com ele.”</a:t>
            </a:r>
            <a:endParaRPr lang="pt-BR" altLang="en-US" sz="120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5440079" y="4122166"/>
            <a:ext cx="0" cy="266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 de Texto 8"/>
          <p:cNvSpPr txBox="1"/>
          <p:nvPr/>
        </p:nvSpPr>
        <p:spPr>
          <a:xfrm>
            <a:off x="4283684" y="5677832"/>
            <a:ext cx="2313426" cy="460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“Ih cara, não vi, mas também preciso falar com ele.”</a:t>
            </a:r>
            <a:endParaRPr lang="pt-BR" altLang="en-US" sz="120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5440079" y="5423349"/>
            <a:ext cx="0" cy="165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5431824" y="6221421"/>
            <a:ext cx="8890" cy="293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283684" y="6620222"/>
            <a:ext cx="2315331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“Se procurarmos juntos, possívelmente o encontraremos mais rápido.</a:t>
            </a:r>
            <a:endParaRPr lang="pt-BR" altLang="en-US" sz="1200"/>
          </a:p>
        </p:txBody>
      </p:sp>
      <p:sp>
        <p:nvSpPr>
          <p:cNvPr id="17" name="Elipse 16"/>
          <p:cNvSpPr/>
          <p:nvPr/>
        </p:nvSpPr>
        <p:spPr>
          <a:xfrm>
            <a:off x="4283684" y="7671202"/>
            <a:ext cx="2349623" cy="2248018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5456590" y="7347970"/>
            <a:ext cx="3175" cy="24067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 de Texto 18"/>
          <p:cNvSpPr txBox="1"/>
          <p:nvPr/>
        </p:nvSpPr>
        <p:spPr>
          <a:xfrm>
            <a:off x="4493880" y="8334176"/>
            <a:ext cx="18955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CICLO DE EXPLORAÇÃO DO IC</a:t>
            </a:r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119239" y="4204547"/>
            <a:ext cx="1600284" cy="10147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pela sala do profesor José de Paula Neves, você pensa: “Só de ler o nome já tenho calafrios.”</a:t>
            </a:r>
            <a:endParaRPr lang="pt-BR" altLang="en-US" sz="1200"/>
          </a:p>
        </p:txBody>
      </p:sp>
      <p:sp>
        <p:nvSpPr>
          <p:cNvPr id="25" name="Caixa de Texto 24"/>
          <p:cNvSpPr txBox="1"/>
          <p:nvPr/>
        </p:nvSpPr>
        <p:spPr>
          <a:xfrm>
            <a:off x="119235" y="5787067"/>
            <a:ext cx="1675853" cy="1383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pelo jardim de inverno, você pensa: “Lembro de quando plantamos essas flores, foi uma homenagem. O dia foi bem pesado e emocional.”</a:t>
            </a:r>
            <a:endParaRPr lang="pt-BR" altLang="en-US" sz="1200"/>
          </a:p>
        </p:txBody>
      </p:sp>
      <p:sp>
        <p:nvSpPr>
          <p:cNvPr id="27" name="Caixa de Texto 26"/>
          <p:cNvSpPr txBox="1"/>
          <p:nvPr/>
        </p:nvSpPr>
        <p:spPr>
          <a:xfrm>
            <a:off x="119240" y="7845205"/>
            <a:ext cx="1536780" cy="1383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pela sala de estudos, você pensa: “Já perdi a conta de quantas vezes perdi a noção do tempo e a cabeça aqui.”</a:t>
            </a:r>
            <a:endParaRPr lang="pt-BR" altLang="en-US" sz="1200"/>
          </a:p>
        </p:txBody>
      </p:sp>
      <p:sp>
        <p:nvSpPr>
          <p:cNvPr id="29" name="Caixa de Texto 28"/>
          <p:cNvSpPr txBox="1"/>
          <p:nvPr/>
        </p:nvSpPr>
        <p:spPr>
          <a:xfrm>
            <a:off x="119239" y="9515978"/>
            <a:ext cx="1701889" cy="10147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pelo auditório Bugão, você pensa: “Entra ano, sai ano, o cheiro de mofo continua consistente.”</a:t>
            </a:r>
            <a:endParaRPr lang="pt-BR" altLang="en-US" sz="1200"/>
          </a:p>
        </p:txBody>
      </p:sp>
      <p:sp>
        <p:nvSpPr>
          <p:cNvPr id="31" name="Caixa de Texto 30"/>
          <p:cNvSpPr txBox="1"/>
          <p:nvPr/>
        </p:nvSpPr>
        <p:spPr>
          <a:xfrm>
            <a:off x="8867250" y="4389350"/>
            <a:ext cx="1701889" cy="8299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pela cantina você pensa: “Preciso parar de gastar dinheiro aqui.”</a:t>
            </a:r>
            <a:endParaRPr lang="pt-BR" altLang="en-US" sz="1200"/>
          </a:p>
        </p:txBody>
      </p:sp>
      <p:sp>
        <p:nvSpPr>
          <p:cNvPr id="33" name="Caixa de Texto 32"/>
          <p:cNvSpPr txBox="1"/>
          <p:nvPr/>
        </p:nvSpPr>
        <p:spPr>
          <a:xfrm>
            <a:off x="9108564" y="6080446"/>
            <a:ext cx="1460576" cy="1383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pelas salas de pesquisa você pensa: “Hm, eu devia estar num projeto de pesquisa, tô com muito tempo livre.”</a:t>
            </a:r>
            <a:endParaRPr lang="pt-BR" altLang="en-US" sz="1200"/>
          </a:p>
        </p:txBody>
      </p:sp>
      <p:sp>
        <p:nvSpPr>
          <p:cNvPr id="35" name="Caixa de Texto 34"/>
          <p:cNvSpPr txBox="1"/>
          <p:nvPr/>
        </p:nvSpPr>
        <p:spPr>
          <a:xfrm>
            <a:off x="9235572" y="7753127"/>
            <a:ext cx="1333570" cy="15684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pelo CA você pensa: “Não tem a menor chance de ele estar aqui, mas eu já gastei muitas horas dormindo nesse lugar.”</a:t>
            </a:r>
            <a:endParaRPr lang="pt-BR" altLang="en-US" sz="1200"/>
          </a:p>
        </p:txBody>
      </p:sp>
      <p:sp>
        <p:nvSpPr>
          <p:cNvPr id="37" name="Caixa de Texto 36"/>
          <p:cNvSpPr txBox="1"/>
          <p:nvPr/>
        </p:nvSpPr>
        <p:spPr>
          <a:xfrm>
            <a:off x="9222870" y="9515977"/>
            <a:ext cx="1346270" cy="17532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ir para o corredor dos professores você pensa: “Eu talvez deveria vir aqui com mais frequência. Já me ferrei por não tirar dúvidas.”</a:t>
            </a:r>
            <a:endParaRPr lang="pt-BR" altLang="en-US" sz="1200"/>
          </a:p>
        </p:txBody>
      </p:sp>
      <p:sp>
        <p:nvSpPr>
          <p:cNvPr id="39" name="Caixa de Texto 38"/>
          <p:cNvSpPr txBox="1"/>
          <p:nvPr/>
        </p:nvSpPr>
        <p:spPr>
          <a:xfrm>
            <a:off x="4636762" y="10474856"/>
            <a:ext cx="152408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 sala do professor Thiago se encontra aqui. Você decide:</a:t>
            </a:r>
            <a:endParaRPr lang="pt-BR" altLang="en-US" sz="1200"/>
          </a:p>
        </p:txBody>
      </p:sp>
      <p:sp>
        <p:nvSpPr>
          <p:cNvPr id="41" name="Caixa de Texto 40"/>
          <p:cNvSpPr txBox="1"/>
          <p:nvPr/>
        </p:nvSpPr>
        <p:spPr>
          <a:xfrm>
            <a:off x="2482714" y="10788591"/>
            <a:ext cx="1460576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Continuar procurando em outros lugares.</a:t>
            </a:r>
            <a:endParaRPr lang="pt-BR" altLang="en-US" sz="1200"/>
          </a:p>
        </p:txBody>
      </p:sp>
      <p:sp>
        <p:nvSpPr>
          <p:cNvPr id="45" name="Caixa de Texto 44"/>
          <p:cNvSpPr txBox="1"/>
          <p:nvPr/>
        </p:nvSpPr>
        <p:spPr>
          <a:xfrm>
            <a:off x="4064597" y="11885282"/>
            <a:ext cx="2743344" cy="4603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uFillTx/>
              </a:rPr>
              <a:t>Bater à porta, encontrando o professor, e tirando suas dúvidas.</a:t>
            </a:r>
            <a:endParaRPr lang="pt-BR" altLang="en-US" sz="1200">
              <a:solidFill>
                <a:schemeClr val="tx1"/>
              </a:solidFill>
              <a:uFillTx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2660015" y="5492750"/>
            <a:ext cx="1323975" cy="829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“Bom, quem sabe ele está na sala de algum dos outros professores.</a:t>
            </a:r>
            <a:endParaRPr lang="pt-BR" altLang="en-US" sz="1200"/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3486150" y="6456680"/>
            <a:ext cx="923925" cy="1533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790700" y="5037455"/>
            <a:ext cx="74295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 de Texto 13"/>
          <p:cNvSpPr txBox="1"/>
          <p:nvPr/>
        </p:nvSpPr>
        <p:spPr>
          <a:xfrm>
            <a:off x="2229485" y="6918960"/>
            <a:ext cx="1204595" cy="829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“Eu nunca vi ele no jardim, mas vai que ele quer espairecer.”</a:t>
            </a:r>
            <a:endParaRPr lang="pt-BR" altLang="en-US" sz="120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3476625" y="7880985"/>
            <a:ext cx="742950" cy="704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1895475" y="6890385"/>
            <a:ext cx="238125" cy="114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 de Texto 42"/>
          <p:cNvSpPr txBox="1"/>
          <p:nvPr/>
        </p:nvSpPr>
        <p:spPr>
          <a:xfrm>
            <a:off x="2133600" y="8491855"/>
            <a:ext cx="1694180" cy="829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“Professores não costumam frequentar a sala de estudos, mas nao custa nada tentar.”</a:t>
            </a:r>
            <a:endParaRPr lang="pt-BR" altLang="en-US" sz="1200"/>
          </a:p>
        </p:txBody>
      </p:sp>
      <p:cxnSp>
        <p:nvCxnSpPr>
          <p:cNvPr id="47" name="Conector de Seta Reta 46"/>
          <p:cNvCxnSpPr/>
          <p:nvPr/>
        </p:nvCxnSpPr>
        <p:spPr>
          <a:xfrm flipH="1" flipV="1">
            <a:off x="1821180" y="8776335"/>
            <a:ext cx="238125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3943350" y="9073515"/>
            <a:ext cx="323850" cy="142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 de Texto 48"/>
          <p:cNvSpPr txBox="1"/>
          <p:nvPr/>
        </p:nvSpPr>
        <p:spPr>
          <a:xfrm>
            <a:off x="2228850" y="9645015"/>
            <a:ext cx="1714500" cy="829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“Esses dias teve prova no auditório. Dependendo, ele pode estar lá arrumando algo.”</a:t>
            </a:r>
            <a:endParaRPr lang="pt-BR" altLang="en-US" sz="1200"/>
          </a:p>
        </p:txBody>
      </p:sp>
      <p:cxnSp>
        <p:nvCxnSpPr>
          <p:cNvPr id="50" name="Conector de Seta Reta 49"/>
          <p:cNvCxnSpPr/>
          <p:nvPr/>
        </p:nvCxnSpPr>
        <p:spPr>
          <a:xfrm flipH="1">
            <a:off x="4029075" y="9749790"/>
            <a:ext cx="628650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 flipV="1">
            <a:off x="1914525" y="10016490"/>
            <a:ext cx="209550" cy="1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 de Texto 21"/>
          <p:cNvSpPr txBox="1"/>
          <p:nvPr/>
        </p:nvSpPr>
        <p:spPr>
          <a:xfrm>
            <a:off x="6894195" y="5645150"/>
            <a:ext cx="1726565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“Eu ácho que já vi ele na cantina, pode ser que ele esteja lá.”</a:t>
            </a:r>
            <a:endParaRPr lang="pt-BR" altLang="en-US" sz="1200"/>
          </a:p>
        </p:txBody>
      </p:sp>
      <p:cxnSp>
        <p:nvCxnSpPr>
          <p:cNvPr id="24" name="Conector de Seta Reta 23"/>
          <p:cNvCxnSpPr/>
          <p:nvPr/>
        </p:nvCxnSpPr>
        <p:spPr>
          <a:xfrm flipV="1">
            <a:off x="6463665" y="6527165"/>
            <a:ext cx="742950" cy="1372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8130540" y="4888865"/>
            <a:ext cx="644525" cy="588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 de Texto 27"/>
          <p:cNvSpPr txBox="1"/>
          <p:nvPr/>
        </p:nvSpPr>
        <p:spPr>
          <a:xfrm>
            <a:off x="7206615" y="6863715"/>
            <a:ext cx="1750695" cy="829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“Assim, não sei se ele lidera algum projeto de pesquisa. Vou tentar de qualquer jeito.”</a:t>
            </a:r>
            <a:endParaRPr lang="pt-BR" altLang="en-US" sz="1200"/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6772275" y="7927975"/>
            <a:ext cx="86804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8368665" y="6625590"/>
            <a:ext cx="630555" cy="111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 de Texto 33"/>
          <p:cNvSpPr txBox="1"/>
          <p:nvPr/>
        </p:nvSpPr>
        <p:spPr>
          <a:xfrm>
            <a:off x="7290435" y="8698865"/>
            <a:ext cx="1442720" cy="10147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“Quem sabe no CA... Bom não tem motivo algum pra ele estar lá, mas enfim.</a:t>
            </a:r>
            <a:endParaRPr lang="pt-BR" altLang="en-US" sz="1200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6645910" y="9342755"/>
            <a:ext cx="518160" cy="27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8733155" y="8460740"/>
            <a:ext cx="363855" cy="83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7164070" y="9958705"/>
            <a:ext cx="1666875" cy="829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“Se ele não estiver dando aula,  as maiores chances são dele estar por lá</a:t>
            </a:r>
            <a:endParaRPr lang="pt-BR" altLang="en-US" sz="1200"/>
          </a:p>
        </p:txBody>
      </p:sp>
      <p:cxnSp>
        <p:nvCxnSpPr>
          <p:cNvPr id="42" name="Conector de Seta Reta 41"/>
          <p:cNvCxnSpPr/>
          <p:nvPr/>
        </p:nvCxnSpPr>
        <p:spPr>
          <a:xfrm>
            <a:off x="6337935" y="9763125"/>
            <a:ext cx="658495" cy="644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8901430" y="10127615"/>
            <a:ext cx="2520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H="1" flipV="1">
            <a:off x="6282055" y="10841990"/>
            <a:ext cx="2773045" cy="363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5357495" y="11289665"/>
            <a:ext cx="13970" cy="392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4068445" y="10995660"/>
            <a:ext cx="504190" cy="238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4054475" y="10001250"/>
            <a:ext cx="966470" cy="7423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2380</Words>
  <Application>WPS Presentation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Liberation Mono</vt:lpstr>
      <vt:lpstr>Tema do Office</vt:lpstr>
      <vt:lpstr>Sinopse: Ao chegar do RU após a janta, você percebe que a deadline de um projeto está se aproximando, e que ainda possui dúvidas referentes ao mesmo. Assim, decicde prourar pelo professor Thiago, mas não sabe exatamente por onde começar, por isso procura ajuda de um colega.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Sinopse: Ao chegar do RU após a janta, você percebe que a deadline de um projeto está se aproximando, e que ainda possui dúvidas referentes ao mesmo. Assim, decicde prourar pelo professor Thiago, mas não sabe exatamente por onde começar, por isso procura ajuda de um colega.</dc:title>
  <dc:creator>bruno</dc:creator>
  <cp:lastModifiedBy>bruno</cp:lastModifiedBy>
  <cp:revision>6</cp:revision>
  <dcterms:created xsi:type="dcterms:W3CDTF">2019-02-21T21:21:00Z</dcterms:created>
  <dcterms:modified xsi:type="dcterms:W3CDTF">2019-04-02T20:52:54Z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1046-10.2.0.7635</vt:lpwstr>
  </property>
</Properties>
</file>