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6858000" cy="1259967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89140" y="1143000"/>
            <a:ext cx="16797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2062209"/>
            <a:ext cx="5143500" cy="43869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618319"/>
            <a:ext cx="5143500" cy="30422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71488" y="670873"/>
            <a:ext cx="5915025" cy="1067856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3141441"/>
            <a:ext cx="5915025" cy="524156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8432595"/>
            <a:ext cx="5915025" cy="275641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3354369"/>
            <a:ext cx="2914650" cy="79950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3354369"/>
            <a:ext cx="2914650" cy="79950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70873"/>
            <a:ext cx="5915025" cy="243556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3088938"/>
            <a:ext cx="2901255" cy="15138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4602779"/>
            <a:ext cx="2901255" cy="676999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3088938"/>
            <a:ext cx="2915543" cy="15138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4602779"/>
            <a:ext cx="2915543" cy="676999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40051"/>
            <a:ext cx="2211883" cy="2940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814276"/>
            <a:ext cx="3471863" cy="89547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3780229"/>
            <a:ext cx="2211883" cy="70033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670873"/>
            <a:ext cx="1478756" cy="106785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670873"/>
            <a:ext cx="4350544" cy="106785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670873"/>
            <a:ext cx="5915025" cy="243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3354369"/>
            <a:ext cx="5915025" cy="799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11679040"/>
            <a:ext cx="1543050" cy="67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11679040"/>
            <a:ext cx="2314575" cy="67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11679040"/>
            <a:ext cx="1543050" cy="67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3585" y="276390"/>
            <a:ext cx="2909570" cy="1278255"/>
          </a:xfrm>
          <a:ln>
            <a:solidFill>
              <a:schemeClr val="tx1"/>
            </a:solidFill>
          </a:ln>
        </p:spPr>
        <p:txBody>
          <a:bodyPr>
            <a:noAutofit/>
          </a:bodyPr>
          <a:p>
            <a:r>
              <a:rPr lang="pt-BR" altLang="en-US" sz="1200">
                <a:solidFill>
                  <a:schemeClr val="tx1"/>
                </a:solidFill>
                <a:uFillTx/>
                <a:latin typeface="+mn-lt"/>
                <a:cs typeface="+mn-lt"/>
              </a:rPr>
              <a:t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a:t>
            </a:r>
            <a:endParaRPr lang="pt-BR" altLang="en-US" sz="1200">
              <a:solidFill>
                <a:schemeClr val="tx1"/>
              </a:solidFill>
              <a:uFillTx/>
              <a:latin typeface="+mn-lt"/>
              <a:cs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1400" y="3425355"/>
            <a:ext cx="2314575" cy="619125"/>
          </a:xfrm>
          <a:ln>
            <a:solidFill>
              <a:schemeClr val="tx1"/>
            </a:solidFill>
          </a:ln>
        </p:spPr>
        <p:txBody>
          <a:bodyPr>
            <a:norm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Você avista um colega que está matriculado na mesma matéria, e decide se aproximar dele.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435350" y="1706507"/>
            <a:ext cx="0" cy="277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 de Texto 4"/>
          <p:cNvSpPr txBox="1"/>
          <p:nvPr/>
        </p:nvSpPr>
        <p:spPr>
          <a:xfrm>
            <a:off x="2012950" y="2135505"/>
            <a:ext cx="283019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Chegando ao bloco, você decide ir à entrada do CA, já que é um lugar em que os alunos costumam ficar.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3468675" y="2907319"/>
            <a:ext cx="0" cy="360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2311400" y="4490720"/>
            <a:ext cx="2313940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“Opa, tudo bom? Então, tu viu o professor Thiago por perto? Eu meio que preciso tirar umas duvidas com ele.”</a:t>
            </a:r>
            <a:endParaRPr lang="pt-BR" altLang="en-US" sz="120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3469005" y="412195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 de Texto 8"/>
          <p:cNvSpPr txBox="1"/>
          <p:nvPr/>
        </p:nvSpPr>
        <p:spPr>
          <a:xfrm>
            <a:off x="2312670" y="5677535"/>
            <a:ext cx="2313305" cy="460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“Ih cara, não vi, mas também preciso falar com ele.”</a:t>
            </a:r>
            <a:endParaRPr lang="pt-BR" altLang="en-US" sz="120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3469005" y="5423065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460750" y="6221095"/>
            <a:ext cx="8890" cy="293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2312670" y="6619875"/>
            <a:ext cx="2315210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“Se procurarmos juntos, possívelmente o encontraremos mais rápido.</a:t>
            </a:r>
            <a:endParaRPr lang="pt-BR" altLang="en-US" sz="1200"/>
          </a:p>
        </p:txBody>
      </p:sp>
      <p:sp>
        <p:nvSpPr>
          <p:cNvPr id="17" name="Elipse 16"/>
          <p:cNvSpPr/>
          <p:nvPr/>
        </p:nvSpPr>
        <p:spPr>
          <a:xfrm>
            <a:off x="2312670" y="7670800"/>
            <a:ext cx="2349500" cy="22479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485515" y="7347585"/>
            <a:ext cx="3175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 de Texto 18"/>
          <p:cNvSpPr txBox="1"/>
          <p:nvPr/>
        </p:nvSpPr>
        <p:spPr>
          <a:xfrm>
            <a:off x="2522855" y="83337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CICLO DE EXPLORAÇÃO DO IC</a:t>
            </a:r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1466850" y="5118735"/>
            <a:ext cx="1028700" cy="281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120650" y="4044315"/>
            <a:ext cx="1600200" cy="10147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sala do profesor José de Paula Neves, você pensa: “Só de ler o nome já tenho calafrios.”</a:t>
            </a:r>
            <a:endParaRPr lang="pt-BR" altLang="en-US" sz="1200"/>
          </a:p>
        </p:txBody>
      </p:sp>
      <p:cxnSp>
        <p:nvCxnSpPr>
          <p:cNvPr id="24" name="Conector de Seta Reta 23"/>
          <p:cNvCxnSpPr/>
          <p:nvPr/>
        </p:nvCxnSpPr>
        <p:spPr>
          <a:xfrm flipH="1" flipV="1">
            <a:off x="1784350" y="7417435"/>
            <a:ext cx="50800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45085" y="5963920"/>
            <a:ext cx="1675765" cy="1383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jardim de inverno, você pensa: “Lembro de quando plantamos essas flores, foi uma homenagem. O dia foi bem pesado e emocional.”</a:t>
            </a:r>
            <a:endParaRPr lang="pt-BR" altLang="en-US" sz="1200"/>
          </a:p>
        </p:txBody>
      </p:sp>
      <p:cxnSp>
        <p:nvCxnSpPr>
          <p:cNvPr id="26" name="Conector de Seta Reta 25"/>
          <p:cNvCxnSpPr/>
          <p:nvPr/>
        </p:nvCxnSpPr>
        <p:spPr>
          <a:xfrm flipH="1" flipV="1">
            <a:off x="1873250" y="8700135"/>
            <a:ext cx="368300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133350" y="7925435"/>
            <a:ext cx="1536700" cy="1383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sala de estudos, você pensa: “Já perdi a conta de quantas vezes perdi a noção do tempo e a cabeça aqui.”</a:t>
            </a:r>
            <a:endParaRPr lang="pt-BR" altLang="en-US" sz="1200"/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1987550" y="9525000"/>
            <a:ext cx="406400" cy="203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 de Texto 28"/>
          <p:cNvSpPr txBox="1"/>
          <p:nvPr/>
        </p:nvSpPr>
        <p:spPr>
          <a:xfrm>
            <a:off x="120650" y="9601200"/>
            <a:ext cx="1701800" cy="10147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auditório Bugão, você pensa: “Entra ano, sai ano, o cheiro de mofo continua consistente.”</a:t>
            </a:r>
            <a:endParaRPr lang="pt-BR" altLang="en-US" sz="1200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4540250" y="5320665"/>
            <a:ext cx="800100" cy="254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4923155" y="4388485"/>
            <a:ext cx="1701800" cy="8299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 cantina você pensa: “Preciso parar de gastar dinheiro aqui.”</a:t>
            </a:r>
            <a:endParaRPr lang="pt-BR" altLang="en-US" sz="1200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4705350" y="7569200"/>
            <a:ext cx="469900" cy="698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5175250" y="6137910"/>
            <a:ext cx="1460500" cy="1383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pelas salas de pesquisa você pensa: “Hm, eu devia estar num projeto de pesquisa, tô com muito tempo livre.”</a:t>
            </a:r>
            <a:endParaRPr lang="pt-BR" altLang="en-US" sz="1200"/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4781550" y="8928100"/>
            <a:ext cx="393700" cy="165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5340350" y="7860665"/>
            <a:ext cx="1333500" cy="15684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passar pelo CA você pensa: “Não tem a menor chance de ele estar aqui, mas eu já gastei muitas horas dormindo nesse lugar.”</a:t>
            </a:r>
            <a:endParaRPr lang="pt-BR" altLang="en-US" sz="120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4527550" y="9588500"/>
            <a:ext cx="44450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 de Texto 36"/>
          <p:cNvSpPr txBox="1"/>
          <p:nvPr/>
        </p:nvSpPr>
        <p:spPr>
          <a:xfrm>
            <a:off x="5289550" y="9588500"/>
            <a:ext cx="1346200" cy="17532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Ao ir para o corredor dos professores você pensa: “Eu talvez deveria vir aqui com mais frequência. Já me ferrei por não tirar dúvidas.</a:t>
            </a:r>
            <a:endParaRPr lang="pt-BR" altLang="en-US" sz="1200"/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4273550" y="10465435"/>
            <a:ext cx="952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 de Texto 38"/>
          <p:cNvSpPr txBox="1"/>
          <p:nvPr/>
        </p:nvSpPr>
        <p:spPr>
          <a:xfrm>
            <a:off x="2665730" y="10142855"/>
            <a:ext cx="152400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A sala do professor Thiago se encontra aqui. Você decide:</a:t>
            </a:r>
            <a:endParaRPr lang="pt-BR" altLang="en-US" sz="1200"/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1784350" y="10814050"/>
            <a:ext cx="79375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 de Texto 40"/>
          <p:cNvSpPr txBox="1"/>
          <p:nvPr/>
        </p:nvSpPr>
        <p:spPr>
          <a:xfrm>
            <a:off x="209550" y="10998200"/>
            <a:ext cx="146050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pt-BR" altLang="en-US" sz="1200"/>
              <a:t>Continuar procurando em outros lugares.</a:t>
            </a:r>
            <a:endParaRPr lang="pt-BR" altLang="en-US" sz="120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1746250" y="9829800"/>
            <a:ext cx="901700" cy="1143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3435350" y="10938510"/>
            <a:ext cx="0" cy="808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 de Texto 44"/>
          <p:cNvSpPr txBox="1"/>
          <p:nvPr/>
        </p:nvSpPr>
        <p:spPr>
          <a:xfrm>
            <a:off x="2093595" y="11884660"/>
            <a:ext cx="2743200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pt-BR" altLang="en-US" sz="1200">
                <a:solidFill>
                  <a:schemeClr val="tx1"/>
                </a:solidFill>
                <a:uFillTx/>
              </a:rPr>
              <a:t>Bater à porta, encontrando o professor, e tirando suas dúvidas.</a:t>
            </a:r>
            <a:endParaRPr lang="pt-BR" altLang="en-US" sz="12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WPS Presentation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Liberation Mono</vt:lpstr>
      <vt:lpstr>Tema do Office</vt:lpstr>
      <vt:lpstr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Sinopse: Ao chegar do RU após a janta, você percebe que a deadline de um projeto está se aproximando, e que ainda possui dúvidas referentes ao mesmo. Assim, decicde prourar pelo professor Thiago, mas não sabe exatamente por onde começar, por isso procura ajuda de um colega.</dc:title>
  <dc:creator>bruno</dc:creator>
  <cp:lastModifiedBy>bruno</cp:lastModifiedBy>
  <cp:revision>2</cp:revision>
  <dcterms:created xsi:type="dcterms:W3CDTF">2019-02-21T21:21:00Z</dcterms:created>
  <dcterms:modified xsi:type="dcterms:W3CDTF">2019-02-26T21:00:07Z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1046-10.2.0.7635</vt:lpwstr>
  </property>
</Properties>
</file>