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0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E80-6647-4A19-B4EB-7DB9559E0D5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B0C-28DA-4068-860C-297CB43B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42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E80-6647-4A19-B4EB-7DB9559E0D5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B0C-28DA-4068-860C-297CB43B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61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E80-6647-4A19-B4EB-7DB9559E0D5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B0C-28DA-4068-860C-297CB43B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2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E80-6647-4A19-B4EB-7DB9559E0D5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B0C-28DA-4068-860C-297CB43B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9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E80-6647-4A19-B4EB-7DB9559E0D5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B0C-28DA-4068-860C-297CB43B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7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E80-6647-4A19-B4EB-7DB9559E0D5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B0C-28DA-4068-860C-297CB43B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57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E80-6647-4A19-B4EB-7DB9559E0D5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B0C-28DA-4068-860C-297CB43B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51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E80-6647-4A19-B4EB-7DB9559E0D5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B0C-28DA-4068-860C-297CB43B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92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E80-6647-4A19-B4EB-7DB9559E0D5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B0C-28DA-4068-860C-297CB43B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83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E80-6647-4A19-B4EB-7DB9559E0D5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B0C-28DA-4068-860C-297CB43B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1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E80-6647-4A19-B4EB-7DB9559E0D5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B0C-28DA-4068-860C-297CB43B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16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DE80-6647-4A19-B4EB-7DB9559E0D50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EB0C-28DA-4068-860C-297CB43B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74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lesforce.org/pro-bono-profile-mobilizing-volunteers-in-times-of-crisis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lesforce.com/br/blog/2020/03/crise-de-comunicacao-com-o-cliente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63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1196752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Os 5 pilares do </a:t>
            </a:r>
            <a:r>
              <a:rPr lang="pt-BR" b="1" dirty="0" err="1"/>
              <a:t>Customer</a:t>
            </a:r>
            <a:r>
              <a:rPr lang="pt-BR" b="1" dirty="0"/>
              <a:t> </a:t>
            </a:r>
            <a:r>
              <a:rPr lang="pt-BR" b="1" dirty="0" err="1"/>
              <a:t>Success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Acompanhar todo o ciclo do cliente (venda, pós-venda, implantação, suporte, </a:t>
            </a:r>
            <a:r>
              <a:rPr lang="pt-BR" dirty="0" err="1"/>
              <a:t>etc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Gerenciar e antecipar </a:t>
            </a:r>
            <a:r>
              <a:rPr lang="pt-BR" dirty="0" smtClean="0"/>
              <a:t>riscos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Demonstrar valor de seu </a:t>
            </a:r>
            <a:r>
              <a:rPr lang="pt-BR" dirty="0" smtClean="0"/>
              <a:t>produto/serviço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Direcionar estratégias para </a:t>
            </a:r>
            <a:r>
              <a:rPr lang="pt-BR" dirty="0" smtClean="0"/>
              <a:t>crescimento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Engajar a melhor utilização do seu produto/serviço</a:t>
            </a:r>
          </a:p>
        </p:txBody>
      </p:sp>
    </p:spTree>
    <p:extLst>
      <p:ext uri="{BB962C8B-B14F-4D97-AF65-F5344CB8AC3E}">
        <p14:creationId xmlns:p14="http://schemas.microsoft.com/office/powerpoint/2010/main" val="53279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332656"/>
            <a:ext cx="77048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Aqui estão cinco dicas para ajudar você e a sua empresa na formulação de um plano que comunica o impacto de uma situação e os próximos passos para os clientes.</a:t>
            </a:r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dirty="0" smtClean="0"/>
              <a:t>1 - Mostre que você se importa. As pessoas buscam conexão em tempos de incerteza. </a:t>
            </a:r>
          </a:p>
          <a:p>
            <a:endParaRPr lang="pt-BR" b="1" dirty="0" smtClean="0"/>
          </a:p>
          <a:p>
            <a:r>
              <a:rPr lang="pt-BR" dirty="0" smtClean="0"/>
              <a:t>2 - Seja proativo nas comunicações. Seus clientes contam com você ainda mais durante uma crise.</a:t>
            </a:r>
          </a:p>
          <a:p>
            <a:endParaRPr lang="pt-BR" dirty="0" smtClean="0"/>
          </a:p>
          <a:p>
            <a:r>
              <a:rPr lang="pt-BR" dirty="0" smtClean="0"/>
              <a:t>3 - Ofereça um ombro amigo. Mostre sua humanidade com uma resposta autêntica e sensível. </a:t>
            </a:r>
          </a:p>
          <a:p>
            <a:endParaRPr lang="pt-BR" b="1" dirty="0" smtClean="0"/>
          </a:p>
          <a:p>
            <a:r>
              <a:rPr lang="pt-BR" dirty="0" smtClean="0"/>
              <a:t>4</a:t>
            </a:r>
            <a:r>
              <a:rPr lang="pt-BR" b="1" dirty="0" smtClean="0"/>
              <a:t> - </a:t>
            </a:r>
            <a:r>
              <a:rPr lang="pt-BR" dirty="0" smtClean="0"/>
              <a:t>Inspire a sua audiência. Em tempos de necessidade, aqueles que não são afetados geralmente estão em posição para ajudar os outros. Você pode ser um multiplicador ao permitir que a </a:t>
            </a:r>
            <a:r>
              <a:rPr lang="pt-BR" dirty="0" smtClean="0">
                <a:hlinkClick r:id="rId2"/>
              </a:rPr>
              <a:t>cidadania corporativa</a:t>
            </a:r>
            <a:r>
              <a:rPr lang="pt-BR" dirty="0" smtClean="0"/>
              <a:t> brilhe. Faça tudo o que você puder para ajudar.</a:t>
            </a:r>
          </a:p>
          <a:p>
            <a:endParaRPr lang="pt-BR" dirty="0" smtClean="0"/>
          </a:p>
          <a:p>
            <a:r>
              <a:rPr lang="pt-BR" dirty="0" smtClean="0"/>
              <a:t>5 - Faça uma auditoria do seu funil de conteúdos.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79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70604" y="404664"/>
            <a:ext cx="74168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APRESENTAÇÃO MENSAL – FECHAMENTO</a:t>
            </a:r>
          </a:p>
          <a:p>
            <a:endParaRPr lang="pt-BR" dirty="0" smtClean="0"/>
          </a:p>
          <a:p>
            <a:r>
              <a:rPr lang="pt-BR" dirty="0" smtClean="0"/>
              <a:t>Por mercado</a:t>
            </a:r>
            <a:endParaRPr lang="pt-BR" dirty="0"/>
          </a:p>
          <a:p>
            <a:r>
              <a:rPr lang="pt-BR" dirty="0" smtClean="0"/>
              <a:t>Volume do mês</a:t>
            </a:r>
          </a:p>
          <a:p>
            <a:r>
              <a:rPr lang="pt-BR" dirty="0" smtClean="0"/>
              <a:t>Volume atendido</a:t>
            </a:r>
          </a:p>
          <a:p>
            <a:r>
              <a:rPr lang="pt-BR" dirty="0" smtClean="0"/>
              <a:t>Motivos do não atendimento</a:t>
            </a:r>
          </a:p>
          <a:p>
            <a:endParaRPr lang="pt-BR" dirty="0" smtClean="0"/>
          </a:p>
          <a:p>
            <a:r>
              <a:rPr lang="pt-BR" dirty="0" smtClean="0"/>
              <a:t>Lições aprendidas  </a:t>
            </a:r>
          </a:p>
          <a:p>
            <a:endParaRPr lang="pt-BR" dirty="0"/>
          </a:p>
          <a:p>
            <a:r>
              <a:rPr lang="pt-BR" dirty="0" smtClean="0"/>
              <a:t>Ações de melhorias</a:t>
            </a:r>
          </a:p>
          <a:p>
            <a:endParaRPr lang="pt-BR" dirty="0"/>
          </a:p>
          <a:p>
            <a:r>
              <a:rPr lang="pt-BR" dirty="0" smtClean="0"/>
              <a:t>Números de Ocorrências no mês</a:t>
            </a:r>
          </a:p>
          <a:p>
            <a:r>
              <a:rPr lang="pt-BR" dirty="0" smtClean="0"/>
              <a:t>Principal motivo</a:t>
            </a:r>
          </a:p>
          <a:p>
            <a:r>
              <a:rPr lang="pt-BR" dirty="0" smtClean="0"/>
              <a:t>Ações de mitigação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810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70604" y="404664"/>
            <a:ext cx="8005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REUNIÕES COM CLIENTES</a:t>
            </a:r>
          </a:p>
          <a:p>
            <a:endParaRPr lang="pt-BR" dirty="0" smtClean="0"/>
          </a:p>
          <a:p>
            <a:r>
              <a:rPr lang="pt-BR" dirty="0" smtClean="0"/>
              <a:t>Marcar reuniões mensais  com os clientes através do </a:t>
            </a:r>
            <a:r>
              <a:rPr lang="pt-BR" dirty="0" err="1" smtClean="0"/>
              <a:t>webex</a:t>
            </a:r>
            <a:r>
              <a:rPr lang="pt-BR" dirty="0" smtClean="0"/>
              <a:t>, registrando através  de Ata de reunião.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12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10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3568" y="692696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hlinkClick r:id="rId2"/>
              </a:rPr>
              <a:t>https://www.salesforce.com/br/blog/2020/03/crise-de-comunicacao-com-o-cliente.html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798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96</Words>
  <Application>Microsoft Office PowerPoint</Application>
  <PresentationFormat>Apresentação na tela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</dc:creator>
  <cp:lastModifiedBy>Edson</cp:lastModifiedBy>
  <cp:revision>4</cp:revision>
  <dcterms:created xsi:type="dcterms:W3CDTF">2020-05-15T01:10:39Z</dcterms:created>
  <dcterms:modified xsi:type="dcterms:W3CDTF">2020-05-15T01:51:53Z</dcterms:modified>
</cp:coreProperties>
</file>