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2" r:id="rId6"/>
    <p:sldId id="284" r:id="rId7"/>
    <p:sldId id="273" r:id="rId8"/>
    <p:sldId id="263" r:id="rId9"/>
    <p:sldId id="275" r:id="rId10"/>
    <p:sldId id="276" r:id="rId11"/>
    <p:sldId id="266" r:id="rId12"/>
    <p:sldId id="274" r:id="rId13"/>
    <p:sldId id="264" r:id="rId14"/>
    <p:sldId id="277" r:id="rId15"/>
    <p:sldId id="278" r:id="rId16"/>
    <p:sldId id="279" r:id="rId17"/>
    <p:sldId id="280" r:id="rId18"/>
    <p:sldId id="281" r:id="rId19"/>
    <p:sldId id="282" r:id="rId20"/>
    <p:sldId id="265" r:id="rId21"/>
    <p:sldId id="269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A29251B-8557-487E-9DB6-356982F5E9B2}">
          <p14:sldIdLst>
            <p14:sldId id="256"/>
            <p14:sldId id="262"/>
            <p14:sldId id="284"/>
            <p14:sldId id="273"/>
            <p14:sldId id="263"/>
            <p14:sldId id="275"/>
            <p14:sldId id="276"/>
            <p14:sldId id="266"/>
            <p14:sldId id="274"/>
            <p14:sldId id="264"/>
            <p14:sldId id="277"/>
            <p14:sldId id="278"/>
            <p14:sldId id="279"/>
            <p14:sldId id="280"/>
            <p14:sldId id="281"/>
            <p14:sldId id="282"/>
            <p14:sldId id="265"/>
            <p14:sldId id="269"/>
            <p14:sldId id="283"/>
          </p14:sldIdLst>
        </p14:section>
        <p14:section name="Seção sem Título" id="{2DD6AEFB-CC75-4265-85BF-39C1F2A51F5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86B"/>
    <a:srgbClr val="F7D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8C9B3-35F5-4082-9A3C-FB9E2E8A3A2B}" v="24" dt="2020-09-25T16:58:17.174"/>
    <p1510:client id="{C592A2F9-EB31-4EA3-A697-DADB195325DF}" v="2" dt="2020-09-25T16:04:06.636"/>
    <p1510:client id="{F46BC682-437B-44F6-B9DC-5D5B00E0A57E}" v="5" dt="2020-09-25T16:06:15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3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ousa" userId="e3d195575d96c8ac" providerId="Windows Live" clId="Web-{C592A2F9-EB31-4EA3-A697-DADB195325DF}"/>
    <pc:docChg chg="modSld">
      <pc:chgData name="rodrigo sousa" userId="e3d195575d96c8ac" providerId="Windows Live" clId="Web-{C592A2F9-EB31-4EA3-A697-DADB195325DF}" dt="2020-09-25T16:04:06.636" v="1" actId="20577"/>
      <pc:docMkLst>
        <pc:docMk/>
      </pc:docMkLst>
      <pc:sldChg chg="modSp">
        <pc:chgData name="rodrigo sousa" userId="e3d195575d96c8ac" providerId="Windows Live" clId="Web-{C592A2F9-EB31-4EA3-A697-DADB195325DF}" dt="2020-09-25T16:04:06.636" v="1" actId="20577"/>
        <pc:sldMkLst>
          <pc:docMk/>
          <pc:sldMk cId="368738153" sldId="256"/>
        </pc:sldMkLst>
        <pc:spChg chg="mod">
          <ac:chgData name="rodrigo sousa" userId="e3d195575d96c8ac" providerId="Windows Live" clId="Web-{C592A2F9-EB31-4EA3-A697-DADB195325DF}" dt="2020-09-25T16:04:06.636" v="1" actId="20577"/>
          <ac:spMkLst>
            <pc:docMk/>
            <pc:sldMk cId="368738153" sldId="256"/>
            <ac:spMk id="4" creationId="{00000000-0000-0000-0000-000000000000}"/>
          </ac:spMkLst>
        </pc:spChg>
      </pc:sldChg>
    </pc:docChg>
  </pc:docChgLst>
  <pc:docChgLst>
    <pc:chgData name="rodrigo sousa" userId="e3d195575d96c8ac" providerId="Windows Live" clId="Web-{61F8C9B3-35F5-4082-9A3C-FB9E2E8A3A2B}"/>
    <pc:docChg chg="addSld modSld modSection">
      <pc:chgData name="rodrigo sousa" userId="e3d195575d96c8ac" providerId="Windows Live" clId="Web-{61F8C9B3-35F5-4082-9A3C-FB9E2E8A3A2B}" dt="2020-09-25T16:58:17.174" v="22" actId="20577"/>
      <pc:docMkLst>
        <pc:docMk/>
      </pc:docMkLst>
      <pc:sldChg chg="modSp">
        <pc:chgData name="rodrigo sousa" userId="e3d195575d96c8ac" providerId="Windows Live" clId="Web-{61F8C9B3-35F5-4082-9A3C-FB9E2E8A3A2B}" dt="2020-09-25T16:58:17.174" v="22" actId="20577"/>
        <pc:sldMkLst>
          <pc:docMk/>
          <pc:sldMk cId="368738153" sldId="256"/>
        </pc:sldMkLst>
        <pc:spChg chg="mod">
          <ac:chgData name="rodrigo sousa" userId="e3d195575d96c8ac" providerId="Windows Live" clId="Web-{61F8C9B3-35F5-4082-9A3C-FB9E2E8A3A2B}" dt="2020-09-25T16:58:17.174" v="22" actId="20577"/>
          <ac:spMkLst>
            <pc:docMk/>
            <pc:sldMk cId="368738153" sldId="256"/>
            <ac:spMk id="4" creationId="{00000000-0000-0000-0000-000000000000}"/>
          </ac:spMkLst>
        </pc:spChg>
      </pc:sldChg>
      <pc:sldChg chg="modSp">
        <pc:chgData name="rodrigo sousa" userId="e3d195575d96c8ac" providerId="Windows Live" clId="Web-{61F8C9B3-35F5-4082-9A3C-FB9E2E8A3A2B}" dt="2020-09-25T16:24:43.993" v="5" actId="20577"/>
        <pc:sldMkLst>
          <pc:docMk/>
          <pc:sldMk cId="4233142202" sldId="262"/>
        </pc:sldMkLst>
        <pc:spChg chg="mod">
          <ac:chgData name="rodrigo sousa" userId="e3d195575d96c8ac" providerId="Windows Live" clId="Web-{61F8C9B3-35F5-4082-9A3C-FB9E2E8A3A2B}" dt="2020-09-25T16:24:43.993" v="5" actId="20577"/>
          <ac:spMkLst>
            <pc:docMk/>
            <pc:sldMk cId="4233142202" sldId="262"/>
            <ac:spMk id="9" creationId="{00000000-0000-0000-0000-000000000000}"/>
          </ac:spMkLst>
        </pc:spChg>
      </pc:sldChg>
      <pc:sldChg chg="modSp">
        <pc:chgData name="rodrigo sousa" userId="e3d195575d96c8ac" providerId="Windows Live" clId="Web-{61F8C9B3-35F5-4082-9A3C-FB9E2E8A3A2B}" dt="2020-09-25T16:43:30.349" v="7" actId="20577"/>
        <pc:sldMkLst>
          <pc:docMk/>
          <pc:sldMk cId="3176570240" sldId="269"/>
        </pc:sldMkLst>
        <pc:spChg chg="mod">
          <ac:chgData name="rodrigo sousa" userId="e3d195575d96c8ac" providerId="Windows Live" clId="Web-{61F8C9B3-35F5-4082-9A3C-FB9E2E8A3A2B}" dt="2020-09-25T16:43:30.349" v="7" actId="20577"/>
          <ac:spMkLst>
            <pc:docMk/>
            <pc:sldMk cId="3176570240" sldId="269"/>
            <ac:spMk id="6" creationId="{00000000-0000-0000-0000-000000000000}"/>
          </ac:spMkLst>
        </pc:spChg>
      </pc:sldChg>
      <pc:sldChg chg="add replId">
        <pc:chgData name="rodrigo sousa" userId="e3d195575d96c8ac" providerId="Windows Live" clId="Web-{61F8C9B3-35F5-4082-9A3C-FB9E2E8A3A2B}" dt="2020-09-25T16:24:34.118" v="0"/>
        <pc:sldMkLst>
          <pc:docMk/>
          <pc:sldMk cId="2493514809" sldId="284"/>
        </pc:sldMkLst>
      </pc:sldChg>
    </pc:docChg>
  </pc:docChgLst>
  <pc:docChgLst>
    <pc:chgData name="rodrigo sousa" userId="e3d195575d96c8ac" providerId="LiveId" clId="{8A8014FB-DF73-41FB-B476-42B4A6C4066A}"/>
    <pc:docChg chg="custSel addSld delSld modSld sldOrd modSection">
      <pc:chgData name="rodrigo sousa" userId="e3d195575d96c8ac" providerId="LiveId" clId="{8A8014FB-DF73-41FB-B476-42B4A6C4066A}" dt="2020-09-24T18:33:04.526" v="2362" actId="121"/>
      <pc:docMkLst>
        <pc:docMk/>
      </pc:docMkLst>
      <pc:sldChg chg="modSp mod">
        <pc:chgData name="rodrigo sousa" userId="e3d195575d96c8ac" providerId="LiveId" clId="{8A8014FB-DF73-41FB-B476-42B4A6C4066A}" dt="2020-09-24T18:33:04.526" v="2362" actId="121"/>
        <pc:sldMkLst>
          <pc:docMk/>
          <pc:sldMk cId="368738153" sldId="256"/>
        </pc:sldMkLst>
        <pc:spChg chg="mod">
          <ac:chgData name="rodrigo sousa" userId="e3d195575d96c8ac" providerId="LiveId" clId="{8A8014FB-DF73-41FB-B476-42B4A6C4066A}" dt="2020-09-24T18:33:04.526" v="2362" actId="121"/>
          <ac:spMkLst>
            <pc:docMk/>
            <pc:sldMk cId="368738153" sldId="256"/>
            <ac:spMk id="3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2:30:13.773" v="10" actId="20577"/>
          <ac:spMkLst>
            <pc:docMk/>
            <pc:sldMk cId="368738153" sldId="256"/>
            <ac:spMk id="4" creationId="{00000000-0000-0000-0000-000000000000}"/>
          </ac:spMkLst>
        </pc:spChg>
      </pc:sldChg>
      <pc:sldChg chg="del">
        <pc:chgData name="rodrigo sousa" userId="e3d195575d96c8ac" providerId="LiveId" clId="{8A8014FB-DF73-41FB-B476-42B4A6C4066A}" dt="2020-09-24T17:50:53.947" v="2106" actId="47"/>
        <pc:sldMkLst>
          <pc:docMk/>
          <pc:sldMk cId="886855212" sldId="259"/>
        </pc:sldMkLst>
      </pc:sldChg>
      <pc:sldChg chg="addSp delSp modSp mod">
        <pc:chgData name="rodrigo sousa" userId="e3d195575d96c8ac" providerId="LiveId" clId="{8A8014FB-DF73-41FB-B476-42B4A6C4066A}" dt="2020-09-24T17:45:24.401" v="2034" actId="14100"/>
        <pc:sldMkLst>
          <pc:docMk/>
          <pc:sldMk cId="4233142202" sldId="262"/>
        </pc:sldMkLst>
        <pc:spChg chg="mod">
          <ac:chgData name="rodrigo sousa" userId="e3d195575d96c8ac" providerId="LiveId" clId="{8A8014FB-DF73-41FB-B476-42B4A6C4066A}" dt="2020-09-24T12:36:18.827" v="142" actId="20577"/>
          <ac:spMkLst>
            <pc:docMk/>
            <pc:sldMk cId="4233142202" sldId="262"/>
            <ac:spMk id="5" creationId="{00000000-0000-0000-0000-000000000000}"/>
          </ac:spMkLst>
        </pc:spChg>
        <pc:spChg chg="del mod">
          <ac:chgData name="rodrigo sousa" userId="e3d195575d96c8ac" providerId="LiveId" clId="{8A8014FB-DF73-41FB-B476-42B4A6C4066A}" dt="2020-09-24T12:36:35.121" v="165" actId="478"/>
          <ac:spMkLst>
            <pc:docMk/>
            <pc:sldMk cId="4233142202" sldId="262"/>
            <ac:spMk id="8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2:36:30.357" v="164" actId="20577"/>
          <ac:spMkLst>
            <pc:docMk/>
            <pc:sldMk cId="4233142202" sldId="262"/>
            <ac:spMk id="9" creationId="{00000000-0000-0000-0000-000000000000}"/>
          </ac:spMkLst>
        </pc:spChg>
        <pc:spChg chg="del mod">
          <ac:chgData name="rodrigo sousa" userId="e3d195575d96c8ac" providerId="LiveId" clId="{8A8014FB-DF73-41FB-B476-42B4A6C4066A}" dt="2020-09-24T12:36:35.987" v="166" actId="478"/>
          <ac:spMkLst>
            <pc:docMk/>
            <pc:sldMk cId="4233142202" sldId="262"/>
            <ac:spMk id="10" creationId="{00000000-0000-0000-0000-000000000000}"/>
          </ac:spMkLst>
        </pc:spChg>
        <pc:spChg chg="del">
          <ac:chgData name="rodrigo sousa" userId="e3d195575d96c8ac" providerId="LiveId" clId="{8A8014FB-DF73-41FB-B476-42B4A6C4066A}" dt="2020-09-24T12:36:37.934" v="167" actId="478"/>
          <ac:spMkLst>
            <pc:docMk/>
            <pc:sldMk cId="4233142202" sldId="262"/>
            <ac:spMk id="16" creationId="{7C9E9BDF-5303-6C40-9121-9271B3C9994B}"/>
          </ac:spMkLst>
        </pc:spChg>
        <pc:picChg chg="add mod">
          <ac:chgData name="rodrigo sousa" userId="e3d195575d96c8ac" providerId="LiveId" clId="{8A8014FB-DF73-41FB-B476-42B4A6C4066A}" dt="2020-09-24T12:36:57.601" v="170" actId="1076"/>
          <ac:picMkLst>
            <pc:docMk/>
            <pc:sldMk cId="4233142202" sldId="262"/>
            <ac:picMk id="2" creationId="{6B4136F6-79B7-4B04-BB43-58D6E73BBF86}"/>
          </ac:picMkLst>
        </pc:picChg>
        <pc:picChg chg="add mod">
          <ac:chgData name="rodrigo sousa" userId="e3d195575d96c8ac" providerId="LiveId" clId="{8A8014FB-DF73-41FB-B476-42B4A6C4066A}" dt="2020-09-24T17:45:24.401" v="2034" actId="14100"/>
          <ac:picMkLst>
            <pc:docMk/>
            <pc:sldMk cId="4233142202" sldId="262"/>
            <ac:picMk id="3" creationId="{A4AB7A0F-E904-4570-8316-107E98864E37}"/>
          </ac:picMkLst>
        </pc:picChg>
        <pc:picChg chg="del mod">
          <ac:chgData name="rodrigo sousa" userId="e3d195575d96c8ac" providerId="LiveId" clId="{8A8014FB-DF73-41FB-B476-42B4A6C4066A}" dt="2020-09-24T12:36:59.154" v="171" actId="478"/>
          <ac:picMkLst>
            <pc:docMk/>
            <pc:sldMk cId="4233142202" sldId="262"/>
            <ac:picMk id="12" creationId="{00000000-0000-0000-0000-000000000000}"/>
          </ac:picMkLst>
        </pc:picChg>
        <pc:picChg chg="del mod">
          <ac:chgData name="rodrigo sousa" userId="e3d195575d96c8ac" providerId="LiveId" clId="{8A8014FB-DF73-41FB-B476-42B4A6C4066A}" dt="2020-09-24T12:37:00.097" v="172" actId="478"/>
          <ac:picMkLst>
            <pc:docMk/>
            <pc:sldMk cId="4233142202" sldId="262"/>
            <ac:picMk id="14" creationId="{00000000-0000-0000-0000-000000000000}"/>
          </ac:picMkLst>
        </pc:picChg>
        <pc:picChg chg="del">
          <ac:chgData name="rodrigo sousa" userId="e3d195575d96c8ac" providerId="LiveId" clId="{8A8014FB-DF73-41FB-B476-42B4A6C4066A}" dt="2020-09-24T12:36:54.319" v="168" actId="478"/>
          <ac:picMkLst>
            <pc:docMk/>
            <pc:sldMk cId="4233142202" sldId="262"/>
            <ac:picMk id="15" creationId="{00000000-0000-0000-0000-000000000000}"/>
          </ac:picMkLst>
        </pc:picChg>
        <pc:picChg chg="del">
          <ac:chgData name="rodrigo sousa" userId="e3d195575d96c8ac" providerId="LiveId" clId="{8A8014FB-DF73-41FB-B476-42B4A6C4066A}" dt="2020-09-24T12:37:00.818" v="173" actId="478"/>
          <ac:picMkLst>
            <pc:docMk/>
            <pc:sldMk cId="4233142202" sldId="262"/>
            <ac:picMk id="17" creationId="{2A0A81EB-E9EF-764C-AB9A-96A25F14F620}"/>
          </ac:picMkLst>
        </pc:picChg>
      </pc:sldChg>
      <pc:sldChg chg="addSp modSp mod modAnim">
        <pc:chgData name="rodrigo sousa" userId="e3d195575d96c8ac" providerId="LiveId" clId="{8A8014FB-DF73-41FB-B476-42B4A6C4066A}" dt="2020-09-24T18:32:02.880" v="2322"/>
        <pc:sldMkLst>
          <pc:docMk/>
          <pc:sldMk cId="1182187163" sldId="263"/>
        </pc:sldMkLst>
        <pc:spChg chg="mod">
          <ac:chgData name="rodrigo sousa" userId="e3d195575d96c8ac" providerId="LiveId" clId="{8A8014FB-DF73-41FB-B476-42B4A6C4066A}" dt="2020-09-24T12:32:41.616" v="110" actId="6549"/>
          <ac:spMkLst>
            <pc:docMk/>
            <pc:sldMk cId="1182187163" sldId="263"/>
            <ac:spMk id="5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2:54:29.820" v="191" actId="20577"/>
          <ac:spMkLst>
            <pc:docMk/>
            <pc:sldMk cId="1182187163" sldId="263"/>
            <ac:spMk id="6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2:32:47.789" v="118" actId="20577"/>
          <ac:spMkLst>
            <pc:docMk/>
            <pc:sldMk cId="1182187163" sldId="263"/>
            <ac:spMk id="7" creationId="{00000000-0000-0000-0000-000000000000}"/>
          </ac:spMkLst>
        </pc:spChg>
        <pc:picChg chg="add mod">
          <ac:chgData name="rodrigo sousa" userId="e3d195575d96c8ac" providerId="LiveId" clId="{8A8014FB-DF73-41FB-B476-42B4A6C4066A}" dt="2020-09-24T17:45:46.986" v="2037" actId="1076"/>
          <ac:picMkLst>
            <pc:docMk/>
            <pc:sldMk cId="1182187163" sldId="263"/>
            <ac:picMk id="2" creationId="{D5E6E481-3E51-4826-B9AA-0F6E7F3D2A7E}"/>
          </ac:picMkLst>
        </pc:picChg>
      </pc:sldChg>
      <pc:sldChg chg="addSp delSp modSp mod">
        <pc:chgData name="rodrigo sousa" userId="e3d195575d96c8ac" providerId="LiveId" clId="{8A8014FB-DF73-41FB-B476-42B4A6C4066A}" dt="2020-09-24T17:46:31.969" v="2047" actId="1076"/>
        <pc:sldMkLst>
          <pc:docMk/>
          <pc:sldMk cId="2184352301" sldId="264"/>
        </pc:sldMkLst>
        <pc:spChg chg="add mod">
          <ac:chgData name="rodrigo sousa" userId="e3d195575d96c8ac" providerId="LiveId" clId="{8A8014FB-DF73-41FB-B476-42B4A6C4066A}" dt="2020-09-24T17:04:03.774" v="1009" actId="478"/>
          <ac:spMkLst>
            <pc:docMk/>
            <pc:sldMk cId="2184352301" sldId="264"/>
            <ac:spMk id="3" creationId="{69D54EC5-A434-40A3-9459-02B82FD222FC}"/>
          </ac:spMkLst>
        </pc:spChg>
        <pc:spChg chg="mod">
          <ac:chgData name="rodrigo sousa" userId="e3d195575d96c8ac" providerId="LiveId" clId="{8A8014FB-DF73-41FB-B476-42B4A6C4066A}" dt="2020-09-24T16:57:50.984" v="989" actId="20577"/>
          <ac:spMkLst>
            <pc:docMk/>
            <pc:sldMk cId="2184352301" sldId="264"/>
            <ac:spMk id="5" creationId="{00000000-0000-0000-0000-000000000000}"/>
          </ac:spMkLst>
        </pc:spChg>
        <pc:spChg chg="del">
          <ac:chgData name="rodrigo sousa" userId="e3d195575d96c8ac" providerId="LiveId" clId="{8A8014FB-DF73-41FB-B476-42B4A6C4066A}" dt="2020-09-24T17:04:03.774" v="1009" actId="478"/>
          <ac:spMkLst>
            <pc:docMk/>
            <pc:sldMk cId="2184352301" sldId="264"/>
            <ac:spMk id="6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6:57:58.583" v="995" actId="20577"/>
          <ac:spMkLst>
            <pc:docMk/>
            <pc:sldMk cId="2184352301" sldId="264"/>
            <ac:spMk id="7" creationId="{00000000-0000-0000-0000-000000000000}"/>
          </ac:spMkLst>
        </pc:spChg>
        <pc:picChg chg="add mod">
          <ac:chgData name="rodrigo sousa" userId="e3d195575d96c8ac" providerId="LiveId" clId="{8A8014FB-DF73-41FB-B476-42B4A6C4066A}" dt="2020-09-24T17:04:15.973" v="1013" actId="14100"/>
          <ac:picMkLst>
            <pc:docMk/>
            <pc:sldMk cId="2184352301" sldId="264"/>
            <ac:picMk id="4" creationId="{85B2B2F1-4D3F-4161-9EAF-46A9BC5C2980}"/>
          </ac:picMkLst>
        </pc:picChg>
        <pc:picChg chg="add mod">
          <ac:chgData name="rodrigo sousa" userId="e3d195575d96c8ac" providerId="LiveId" clId="{8A8014FB-DF73-41FB-B476-42B4A6C4066A}" dt="2020-09-24T17:46:31.969" v="2047" actId="1076"/>
          <ac:picMkLst>
            <pc:docMk/>
            <pc:sldMk cId="2184352301" sldId="264"/>
            <ac:picMk id="9" creationId="{899D3D38-6351-4ED2-AAC6-A9ECAFF09727}"/>
          </ac:picMkLst>
        </pc:picChg>
      </pc:sldChg>
      <pc:sldChg chg="addSp delSp modSp mod">
        <pc:chgData name="rodrigo sousa" userId="e3d195575d96c8ac" providerId="LiveId" clId="{8A8014FB-DF73-41FB-B476-42B4A6C4066A}" dt="2020-09-24T17:47:48.528" v="2061" actId="1076"/>
        <pc:sldMkLst>
          <pc:docMk/>
          <pc:sldMk cId="3901122380" sldId="265"/>
        </pc:sldMkLst>
        <pc:spChg chg="add mod">
          <ac:chgData name="rodrigo sousa" userId="e3d195575d96c8ac" providerId="LiveId" clId="{8A8014FB-DF73-41FB-B476-42B4A6C4066A}" dt="2020-09-24T17:00:37.864" v="1003" actId="478"/>
          <ac:spMkLst>
            <pc:docMk/>
            <pc:sldMk cId="3901122380" sldId="265"/>
            <ac:spMk id="3" creationId="{D47141F5-347D-4688-8699-AE51750BA449}"/>
          </ac:spMkLst>
        </pc:spChg>
        <pc:spChg chg="mod">
          <ac:chgData name="rodrigo sousa" userId="e3d195575d96c8ac" providerId="LiveId" clId="{8A8014FB-DF73-41FB-B476-42B4A6C4066A}" dt="2020-09-24T17:00:34.214" v="1002" actId="20577"/>
          <ac:spMkLst>
            <pc:docMk/>
            <pc:sldMk cId="3901122380" sldId="265"/>
            <ac:spMk id="5" creationId="{00000000-0000-0000-0000-000000000000}"/>
          </ac:spMkLst>
        </pc:spChg>
        <pc:spChg chg="del">
          <ac:chgData name="rodrigo sousa" userId="e3d195575d96c8ac" providerId="LiveId" clId="{8A8014FB-DF73-41FB-B476-42B4A6C4066A}" dt="2020-09-24T17:00:37.864" v="1003" actId="478"/>
          <ac:spMkLst>
            <pc:docMk/>
            <pc:sldMk cId="3901122380" sldId="265"/>
            <ac:spMk id="6" creationId="{00000000-0000-0000-0000-000000000000}"/>
          </ac:spMkLst>
        </pc:spChg>
        <pc:spChg chg="del">
          <ac:chgData name="rodrigo sousa" userId="e3d195575d96c8ac" providerId="LiveId" clId="{8A8014FB-DF73-41FB-B476-42B4A6C4066A}" dt="2020-09-24T17:00:45.042" v="1004" actId="478"/>
          <ac:spMkLst>
            <pc:docMk/>
            <pc:sldMk cId="3901122380" sldId="265"/>
            <ac:spMk id="7" creationId="{00000000-0000-0000-0000-000000000000}"/>
          </ac:spMkLst>
        </pc:spChg>
        <pc:spChg chg="add mod">
          <ac:chgData name="rodrigo sousa" userId="e3d195575d96c8ac" providerId="LiveId" clId="{8A8014FB-DF73-41FB-B476-42B4A6C4066A}" dt="2020-09-24T17:28:42.886" v="1255" actId="20577"/>
          <ac:spMkLst>
            <pc:docMk/>
            <pc:sldMk cId="3901122380" sldId="265"/>
            <ac:spMk id="8" creationId="{B99F2C39-EAE6-4237-9D17-80CA13BFF65C}"/>
          </ac:spMkLst>
        </pc:spChg>
        <pc:picChg chg="add mod">
          <ac:chgData name="rodrigo sousa" userId="e3d195575d96c8ac" providerId="LiveId" clId="{8A8014FB-DF73-41FB-B476-42B4A6C4066A}" dt="2020-09-24T17:28:52.832" v="1257" actId="14100"/>
          <ac:picMkLst>
            <pc:docMk/>
            <pc:sldMk cId="3901122380" sldId="265"/>
            <ac:picMk id="9" creationId="{1DC7700A-B94C-4AFA-9E69-66F2FF625579}"/>
          </ac:picMkLst>
        </pc:picChg>
        <pc:picChg chg="add mod">
          <ac:chgData name="rodrigo sousa" userId="e3d195575d96c8ac" providerId="LiveId" clId="{8A8014FB-DF73-41FB-B476-42B4A6C4066A}" dt="2020-09-24T17:47:48.528" v="2061" actId="1076"/>
          <ac:picMkLst>
            <pc:docMk/>
            <pc:sldMk cId="3901122380" sldId="265"/>
            <ac:picMk id="11" creationId="{D0B56A84-8C3A-4738-A363-18CF23582BF1}"/>
          </ac:picMkLst>
        </pc:picChg>
      </pc:sldChg>
      <pc:sldChg chg="addSp modSp mod modAnim">
        <pc:chgData name="rodrigo sousa" userId="e3d195575d96c8ac" providerId="LiveId" clId="{8A8014FB-DF73-41FB-B476-42B4A6C4066A}" dt="2020-09-24T18:10:04.746" v="2312"/>
        <pc:sldMkLst>
          <pc:docMk/>
          <pc:sldMk cId="3517764854" sldId="266"/>
        </pc:sldMkLst>
        <pc:spChg chg="mod">
          <ac:chgData name="rodrigo sousa" userId="e3d195575d96c8ac" providerId="LiveId" clId="{8A8014FB-DF73-41FB-B476-42B4A6C4066A}" dt="2020-09-24T13:16:23.312" v="299" actId="20577"/>
          <ac:spMkLst>
            <pc:docMk/>
            <pc:sldMk cId="3517764854" sldId="266"/>
            <ac:spMk id="5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8:05:32.331" v="2276" actId="20577"/>
          <ac:spMkLst>
            <pc:docMk/>
            <pc:sldMk cId="3517764854" sldId="266"/>
            <ac:spMk id="6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3:16:45.636" v="312" actId="20577"/>
          <ac:spMkLst>
            <pc:docMk/>
            <pc:sldMk cId="3517764854" sldId="266"/>
            <ac:spMk id="7" creationId="{00000000-0000-0000-0000-000000000000}"/>
          </ac:spMkLst>
        </pc:spChg>
        <pc:picChg chg="add mod">
          <ac:chgData name="rodrigo sousa" userId="e3d195575d96c8ac" providerId="LiveId" clId="{8A8014FB-DF73-41FB-B476-42B4A6C4066A}" dt="2020-09-24T17:46:12.482" v="2043" actId="1076"/>
          <ac:picMkLst>
            <pc:docMk/>
            <pc:sldMk cId="3517764854" sldId="266"/>
            <ac:picMk id="2" creationId="{6AE696A0-8838-44FA-80DB-6DC3E97E4A67}"/>
          </ac:picMkLst>
        </pc:picChg>
      </pc:sldChg>
      <pc:sldChg chg="del">
        <pc:chgData name="rodrigo sousa" userId="e3d195575d96c8ac" providerId="LiveId" clId="{8A8014FB-DF73-41FB-B476-42B4A6C4066A}" dt="2020-09-24T17:50:42.824" v="2102" actId="47"/>
        <pc:sldMkLst>
          <pc:docMk/>
          <pc:sldMk cId="602157772" sldId="267"/>
        </pc:sldMkLst>
      </pc:sldChg>
      <pc:sldChg chg="del">
        <pc:chgData name="rodrigo sousa" userId="e3d195575d96c8ac" providerId="LiveId" clId="{8A8014FB-DF73-41FB-B476-42B4A6C4066A}" dt="2020-09-24T17:50:38.902" v="2101" actId="47"/>
        <pc:sldMkLst>
          <pc:docMk/>
          <pc:sldMk cId="55632072" sldId="268"/>
        </pc:sldMkLst>
      </pc:sldChg>
      <pc:sldChg chg="addSp modSp mod">
        <pc:chgData name="rodrigo sousa" userId="e3d195575d96c8ac" providerId="LiveId" clId="{8A8014FB-DF73-41FB-B476-42B4A6C4066A}" dt="2020-09-24T17:48:28.255" v="2098" actId="6549"/>
        <pc:sldMkLst>
          <pc:docMk/>
          <pc:sldMk cId="3176570240" sldId="269"/>
        </pc:sldMkLst>
        <pc:spChg chg="mod">
          <ac:chgData name="rodrigo sousa" userId="e3d195575d96c8ac" providerId="LiveId" clId="{8A8014FB-DF73-41FB-B476-42B4A6C4066A}" dt="2020-09-24T17:30:33.690" v="1299" actId="20577"/>
          <ac:spMkLst>
            <pc:docMk/>
            <pc:sldMk cId="3176570240" sldId="269"/>
            <ac:spMk id="5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7:48:28.255" v="2098" actId="6549"/>
          <ac:spMkLst>
            <pc:docMk/>
            <pc:sldMk cId="3176570240" sldId="269"/>
            <ac:spMk id="6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7:30:51.746" v="1336" actId="20577"/>
          <ac:spMkLst>
            <pc:docMk/>
            <pc:sldMk cId="3176570240" sldId="269"/>
            <ac:spMk id="7" creationId="{00000000-0000-0000-0000-000000000000}"/>
          </ac:spMkLst>
        </pc:spChg>
        <pc:picChg chg="add mod">
          <ac:chgData name="rodrigo sousa" userId="e3d195575d96c8ac" providerId="LiveId" clId="{8A8014FB-DF73-41FB-B476-42B4A6C4066A}" dt="2020-09-24T17:42:41.588" v="2014" actId="14100"/>
          <ac:picMkLst>
            <pc:docMk/>
            <pc:sldMk cId="3176570240" sldId="269"/>
            <ac:picMk id="2" creationId="{4727EEB3-A639-420B-B087-1FCF8837B5C9}"/>
          </ac:picMkLst>
        </pc:picChg>
        <pc:picChg chg="add mod">
          <ac:chgData name="rodrigo sousa" userId="e3d195575d96c8ac" providerId="LiveId" clId="{8A8014FB-DF73-41FB-B476-42B4A6C4066A}" dt="2020-09-24T17:47:55.704" v="2063" actId="1076"/>
          <ac:picMkLst>
            <pc:docMk/>
            <pc:sldMk cId="3176570240" sldId="269"/>
            <ac:picMk id="3" creationId="{A8E8A6C7-A5AE-45B7-9720-5B4E803F9FBD}"/>
          </ac:picMkLst>
        </pc:picChg>
      </pc:sldChg>
      <pc:sldChg chg="del">
        <pc:chgData name="rodrigo sousa" userId="e3d195575d96c8ac" providerId="LiveId" clId="{8A8014FB-DF73-41FB-B476-42B4A6C4066A}" dt="2020-09-24T17:50:47.123" v="2103" actId="47"/>
        <pc:sldMkLst>
          <pc:docMk/>
          <pc:sldMk cId="2608154849" sldId="270"/>
        </pc:sldMkLst>
      </pc:sldChg>
      <pc:sldChg chg="del">
        <pc:chgData name="rodrigo sousa" userId="e3d195575d96c8ac" providerId="LiveId" clId="{8A8014FB-DF73-41FB-B476-42B4A6C4066A}" dt="2020-09-24T17:50:49.072" v="2104" actId="47"/>
        <pc:sldMkLst>
          <pc:docMk/>
          <pc:sldMk cId="923179855" sldId="271"/>
        </pc:sldMkLst>
      </pc:sldChg>
      <pc:sldChg chg="del">
        <pc:chgData name="rodrigo sousa" userId="e3d195575d96c8ac" providerId="LiveId" clId="{8A8014FB-DF73-41FB-B476-42B4A6C4066A}" dt="2020-09-24T17:50:50.799" v="2105" actId="47"/>
        <pc:sldMkLst>
          <pc:docMk/>
          <pc:sldMk cId="2087168144" sldId="272"/>
        </pc:sldMkLst>
      </pc:sldChg>
      <pc:sldChg chg="addSp modSp add mod">
        <pc:chgData name="rodrigo sousa" userId="e3d195575d96c8ac" providerId="LiveId" clId="{8A8014FB-DF73-41FB-B476-42B4A6C4066A}" dt="2020-09-24T18:31:27.191" v="2319" actId="122"/>
        <pc:sldMkLst>
          <pc:docMk/>
          <pc:sldMk cId="113799979" sldId="273"/>
        </pc:sldMkLst>
        <pc:spChg chg="mod">
          <ac:chgData name="rodrigo sousa" userId="e3d195575d96c8ac" providerId="LiveId" clId="{8A8014FB-DF73-41FB-B476-42B4A6C4066A}" dt="2020-09-24T18:31:27.191" v="2319" actId="122"/>
          <ac:spMkLst>
            <pc:docMk/>
            <pc:sldMk cId="113799979" sldId="273"/>
            <ac:spMk id="5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7:29:29.309" v="1264" actId="20577"/>
          <ac:spMkLst>
            <pc:docMk/>
            <pc:sldMk cId="113799979" sldId="273"/>
            <ac:spMk id="10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7:29:39.060" v="1279" actId="20577"/>
          <ac:spMkLst>
            <pc:docMk/>
            <pc:sldMk cId="113799979" sldId="273"/>
            <ac:spMk id="16" creationId="{7C9E9BDF-5303-6C40-9121-9271B3C9994B}"/>
          </ac:spMkLst>
        </pc:spChg>
        <pc:picChg chg="add">
          <ac:chgData name="rodrigo sousa" userId="e3d195575d96c8ac" providerId="LiveId" clId="{8A8014FB-DF73-41FB-B476-42B4A6C4066A}" dt="2020-09-24T17:45:30.450" v="2035" actId="22"/>
          <ac:picMkLst>
            <pc:docMk/>
            <pc:sldMk cId="113799979" sldId="273"/>
            <ac:picMk id="2" creationId="{918C56C1-6B2D-4145-A7C4-DA36A4A8530E}"/>
          </ac:picMkLst>
        </pc:picChg>
      </pc:sldChg>
      <pc:sldChg chg="addSp delSp modSp add mod ord">
        <pc:chgData name="rodrigo sousa" userId="e3d195575d96c8ac" providerId="LiveId" clId="{8A8014FB-DF73-41FB-B476-42B4A6C4066A}" dt="2020-09-24T17:46:23.673" v="2045" actId="1076"/>
        <pc:sldMkLst>
          <pc:docMk/>
          <pc:sldMk cId="308185492" sldId="274"/>
        </pc:sldMkLst>
        <pc:spChg chg="add mod">
          <ac:chgData name="rodrigo sousa" userId="e3d195575d96c8ac" providerId="LiveId" clId="{8A8014FB-DF73-41FB-B476-42B4A6C4066A}" dt="2020-09-24T12:45:00.370" v="176" actId="478"/>
          <ac:spMkLst>
            <pc:docMk/>
            <pc:sldMk cId="308185492" sldId="274"/>
            <ac:spMk id="3" creationId="{B6BBDD2D-428D-4287-B852-E07F68B403C7}"/>
          </ac:spMkLst>
        </pc:spChg>
        <pc:spChg chg="del mod">
          <ac:chgData name="rodrigo sousa" userId="e3d195575d96c8ac" providerId="LiveId" clId="{8A8014FB-DF73-41FB-B476-42B4A6C4066A}" dt="2020-09-24T12:45:00.370" v="176" actId="478"/>
          <ac:spMkLst>
            <pc:docMk/>
            <pc:sldMk cId="308185492" sldId="274"/>
            <ac:spMk id="6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3:15:47.624" v="282" actId="20577"/>
          <ac:spMkLst>
            <pc:docMk/>
            <pc:sldMk cId="308185492" sldId="274"/>
            <ac:spMk id="7" creationId="{00000000-0000-0000-0000-000000000000}"/>
          </ac:spMkLst>
        </pc:spChg>
        <pc:picChg chg="add mod">
          <ac:chgData name="rodrigo sousa" userId="e3d195575d96c8ac" providerId="LiveId" clId="{8A8014FB-DF73-41FB-B476-42B4A6C4066A}" dt="2020-09-24T13:15:39.729" v="269" actId="14100"/>
          <ac:picMkLst>
            <pc:docMk/>
            <pc:sldMk cId="308185492" sldId="274"/>
            <ac:picMk id="4" creationId="{393A0221-A592-4078-BC2A-8C01637D7BD8}"/>
          </ac:picMkLst>
        </pc:picChg>
        <pc:picChg chg="add mod">
          <ac:chgData name="rodrigo sousa" userId="e3d195575d96c8ac" providerId="LiveId" clId="{8A8014FB-DF73-41FB-B476-42B4A6C4066A}" dt="2020-09-24T17:46:23.673" v="2045" actId="1076"/>
          <ac:picMkLst>
            <pc:docMk/>
            <pc:sldMk cId="308185492" sldId="274"/>
            <ac:picMk id="9" creationId="{2D999962-C242-411C-B3EC-F2EBE94E2748}"/>
          </ac:picMkLst>
        </pc:picChg>
      </pc:sldChg>
      <pc:sldChg chg="addSp modSp add mod modAnim">
        <pc:chgData name="rodrigo sousa" userId="e3d195575d96c8ac" providerId="LiveId" clId="{8A8014FB-DF73-41FB-B476-42B4A6C4066A}" dt="2020-09-24T18:32:29.177" v="2325"/>
        <pc:sldMkLst>
          <pc:docMk/>
          <pc:sldMk cId="3406218821" sldId="275"/>
        </pc:sldMkLst>
        <pc:spChg chg="mod">
          <ac:chgData name="rodrigo sousa" userId="e3d195575d96c8ac" providerId="LiveId" clId="{8A8014FB-DF73-41FB-B476-42B4A6C4066A}" dt="2020-09-24T13:08:54.458" v="250" actId="403"/>
          <ac:spMkLst>
            <pc:docMk/>
            <pc:sldMk cId="3406218821" sldId="275"/>
            <ac:spMk id="6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3:01:00.945" v="209" actId="20577"/>
          <ac:spMkLst>
            <pc:docMk/>
            <pc:sldMk cId="3406218821" sldId="275"/>
            <ac:spMk id="7" creationId="{00000000-0000-0000-0000-000000000000}"/>
          </ac:spMkLst>
        </pc:spChg>
        <pc:picChg chg="add mod">
          <ac:chgData name="rodrigo sousa" userId="e3d195575d96c8ac" providerId="LiveId" clId="{8A8014FB-DF73-41FB-B476-42B4A6C4066A}" dt="2020-09-24T17:45:53.490" v="2039" actId="1076"/>
          <ac:picMkLst>
            <pc:docMk/>
            <pc:sldMk cId="3406218821" sldId="275"/>
            <ac:picMk id="2" creationId="{C5195806-75FA-40EE-A81B-AAF674895777}"/>
          </ac:picMkLst>
        </pc:picChg>
      </pc:sldChg>
      <pc:sldChg chg="addSp delSp modSp add mod">
        <pc:chgData name="rodrigo sousa" userId="e3d195575d96c8ac" providerId="LiveId" clId="{8A8014FB-DF73-41FB-B476-42B4A6C4066A}" dt="2020-09-24T17:46:05.090" v="2041" actId="1076"/>
        <pc:sldMkLst>
          <pc:docMk/>
          <pc:sldMk cId="2788301065" sldId="276"/>
        </pc:sldMkLst>
        <pc:spChg chg="add mod">
          <ac:chgData name="rodrigo sousa" userId="e3d195575d96c8ac" providerId="LiveId" clId="{8A8014FB-DF73-41FB-B476-42B4A6C4066A}" dt="2020-09-24T13:11:19.570" v="262" actId="478"/>
          <ac:spMkLst>
            <pc:docMk/>
            <pc:sldMk cId="2788301065" sldId="276"/>
            <ac:spMk id="3" creationId="{6FD02E7B-6C0E-470A-86EF-1B629D562D94}"/>
          </ac:spMkLst>
        </pc:spChg>
        <pc:spChg chg="del mod">
          <ac:chgData name="rodrigo sousa" userId="e3d195575d96c8ac" providerId="LiveId" clId="{8A8014FB-DF73-41FB-B476-42B4A6C4066A}" dt="2020-09-24T13:11:19.570" v="262" actId="478"/>
          <ac:spMkLst>
            <pc:docMk/>
            <pc:sldMk cId="2788301065" sldId="276"/>
            <ac:spMk id="6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3:10:03.424" v="260" actId="20577"/>
          <ac:spMkLst>
            <pc:docMk/>
            <pc:sldMk cId="2788301065" sldId="276"/>
            <ac:spMk id="7" creationId="{00000000-0000-0000-0000-000000000000}"/>
          </ac:spMkLst>
        </pc:spChg>
        <pc:picChg chg="add mod">
          <ac:chgData name="rodrigo sousa" userId="e3d195575d96c8ac" providerId="LiveId" clId="{8A8014FB-DF73-41FB-B476-42B4A6C4066A}" dt="2020-09-24T13:11:32.820" v="266" actId="14100"/>
          <ac:picMkLst>
            <pc:docMk/>
            <pc:sldMk cId="2788301065" sldId="276"/>
            <ac:picMk id="4" creationId="{0E6551BA-9D97-4054-9508-6DC8ECB912D5}"/>
          </ac:picMkLst>
        </pc:picChg>
        <pc:picChg chg="add mod">
          <ac:chgData name="rodrigo sousa" userId="e3d195575d96c8ac" providerId="LiveId" clId="{8A8014FB-DF73-41FB-B476-42B4A6C4066A}" dt="2020-09-24T17:46:05.090" v="2041" actId="1076"/>
          <ac:picMkLst>
            <pc:docMk/>
            <pc:sldMk cId="2788301065" sldId="276"/>
            <ac:picMk id="9" creationId="{3B2CA53F-D5BC-4121-B182-75ADC905685E}"/>
          </ac:picMkLst>
        </pc:picChg>
      </pc:sldChg>
      <pc:sldChg chg="addSp delSp modSp add mod">
        <pc:chgData name="rodrigo sousa" userId="e3d195575d96c8ac" providerId="LiveId" clId="{8A8014FB-DF73-41FB-B476-42B4A6C4066A}" dt="2020-09-24T17:46:41.634" v="2049" actId="1076"/>
        <pc:sldMkLst>
          <pc:docMk/>
          <pc:sldMk cId="1131481677" sldId="277"/>
        </pc:sldMkLst>
        <pc:spChg chg="del">
          <ac:chgData name="rodrigo sousa" userId="e3d195575d96c8ac" providerId="LiveId" clId="{8A8014FB-DF73-41FB-B476-42B4A6C4066A}" dt="2020-09-24T17:07:55.310" v="1018"/>
          <ac:spMkLst>
            <pc:docMk/>
            <pc:sldMk cId="1131481677" sldId="277"/>
            <ac:spMk id="3" creationId="{69D54EC5-A434-40A3-9459-02B82FD222FC}"/>
          </ac:spMkLst>
        </pc:spChg>
        <pc:spChg chg="mod">
          <ac:chgData name="rodrigo sousa" userId="e3d195575d96c8ac" providerId="LiveId" clId="{8A8014FB-DF73-41FB-B476-42B4A6C4066A}" dt="2020-09-24T17:08:11.030" v="1026" actId="20577"/>
          <ac:spMkLst>
            <pc:docMk/>
            <pc:sldMk cId="1131481677" sldId="277"/>
            <ac:spMk id="7" creationId="{00000000-0000-0000-0000-000000000000}"/>
          </ac:spMkLst>
        </pc:spChg>
        <pc:picChg chg="add del">
          <ac:chgData name="rodrigo sousa" userId="e3d195575d96c8ac" providerId="LiveId" clId="{8A8014FB-DF73-41FB-B476-42B4A6C4066A}" dt="2020-09-24T17:07:34.880" v="1017"/>
          <ac:picMkLst>
            <pc:docMk/>
            <pc:sldMk cId="1131481677" sldId="277"/>
            <ac:picMk id="2" creationId="{62C1FD26-2FEC-43D7-8620-A46225C35319}"/>
          </ac:picMkLst>
        </pc:picChg>
        <pc:picChg chg="del">
          <ac:chgData name="rodrigo sousa" userId="e3d195575d96c8ac" providerId="LiveId" clId="{8A8014FB-DF73-41FB-B476-42B4A6C4066A}" dt="2020-09-24T17:07:31.382" v="1015" actId="478"/>
          <ac:picMkLst>
            <pc:docMk/>
            <pc:sldMk cId="1131481677" sldId="277"/>
            <ac:picMk id="4" creationId="{85B2B2F1-4D3F-4161-9EAF-46A9BC5C2980}"/>
          </ac:picMkLst>
        </pc:picChg>
        <pc:picChg chg="add mod">
          <ac:chgData name="rodrigo sousa" userId="e3d195575d96c8ac" providerId="LiveId" clId="{8A8014FB-DF73-41FB-B476-42B4A6C4066A}" dt="2020-09-24T17:08:04.239" v="1020" actId="14100"/>
          <ac:picMkLst>
            <pc:docMk/>
            <pc:sldMk cId="1131481677" sldId="277"/>
            <ac:picMk id="6" creationId="{2A96D05F-4B05-476C-BD98-D3443A378552}"/>
          </ac:picMkLst>
        </pc:picChg>
        <pc:picChg chg="add mod">
          <ac:chgData name="rodrigo sousa" userId="e3d195575d96c8ac" providerId="LiveId" clId="{8A8014FB-DF73-41FB-B476-42B4A6C4066A}" dt="2020-09-24T17:46:41.634" v="2049" actId="1076"/>
          <ac:picMkLst>
            <pc:docMk/>
            <pc:sldMk cId="1131481677" sldId="277"/>
            <ac:picMk id="9" creationId="{AF4EB645-B9B1-41E7-AC3D-F60583CA7BD5}"/>
          </ac:picMkLst>
        </pc:picChg>
      </pc:sldChg>
      <pc:sldChg chg="addSp delSp modSp add mod">
        <pc:chgData name="rodrigo sousa" userId="e3d195575d96c8ac" providerId="LiveId" clId="{8A8014FB-DF73-41FB-B476-42B4A6C4066A}" dt="2020-09-24T17:46:52.441" v="2051" actId="1076"/>
        <pc:sldMkLst>
          <pc:docMk/>
          <pc:sldMk cId="1008797368" sldId="278"/>
        </pc:sldMkLst>
        <pc:spChg chg="add mod">
          <ac:chgData name="rodrigo sousa" userId="e3d195575d96c8ac" providerId="LiveId" clId="{8A8014FB-DF73-41FB-B476-42B4A6C4066A}" dt="2020-09-24T17:10:18.239" v="1028" actId="478"/>
          <ac:spMkLst>
            <pc:docMk/>
            <pc:sldMk cId="1008797368" sldId="278"/>
            <ac:spMk id="3" creationId="{A2C57148-5315-4B8D-B1DD-FC97F1DC6333}"/>
          </ac:spMkLst>
        </pc:spChg>
        <pc:spChg chg="mod">
          <ac:chgData name="rodrigo sousa" userId="e3d195575d96c8ac" providerId="LiveId" clId="{8A8014FB-DF73-41FB-B476-42B4A6C4066A}" dt="2020-09-24T17:20:04.852" v="1173" actId="20577"/>
          <ac:spMkLst>
            <pc:docMk/>
            <pc:sldMk cId="1008797368" sldId="278"/>
            <ac:spMk id="7" creationId="{00000000-0000-0000-0000-000000000000}"/>
          </ac:spMkLst>
        </pc:spChg>
        <pc:picChg chg="add mod">
          <ac:chgData name="rodrigo sousa" userId="e3d195575d96c8ac" providerId="LiveId" clId="{8A8014FB-DF73-41FB-B476-42B4A6C4066A}" dt="2020-09-24T17:10:30.662" v="1032" actId="1076"/>
          <ac:picMkLst>
            <pc:docMk/>
            <pc:sldMk cId="1008797368" sldId="278"/>
            <ac:picMk id="4" creationId="{57288FF2-FF8E-4DA6-9314-982A923C8A48}"/>
          </ac:picMkLst>
        </pc:picChg>
        <pc:picChg chg="del">
          <ac:chgData name="rodrigo sousa" userId="e3d195575d96c8ac" providerId="LiveId" clId="{8A8014FB-DF73-41FB-B476-42B4A6C4066A}" dt="2020-09-24T17:10:18.239" v="1028" actId="478"/>
          <ac:picMkLst>
            <pc:docMk/>
            <pc:sldMk cId="1008797368" sldId="278"/>
            <ac:picMk id="6" creationId="{2A96D05F-4B05-476C-BD98-D3443A378552}"/>
          </ac:picMkLst>
        </pc:picChg>
        <pc:picChg chg="add mod">
          <ac:chgData name="rodrigo sousa" userId="e3d195575d96c8ac" providerId="LiveId" clId="{8A8014FB-DF73-41FB-B476-42B4A6C4066A}" dt="2020-09-24T17:46:52.441" v="2051" actId="1076"/>
          <ac:picMkLst>
            <pc:docMk/>
            <pc:sldMk cId="1008797368" sldId="278"/>
            <ac:picMk id="9" creationId="{896EA763-B105-4660-B185-44BF739863CD}"/>
          </ac:picMkLst>
        </pc:picChg>
      </pc:sldChg>
      <pc:sldChg chg="addSp delSp modSp add mod">
        <pc:chgData name="rodrigo sousa" userId="e3d195575d96c8ac" providerId="LiveId" clId="{8A8014FB-DF73-41FB-B476-42B4A6C4066A}" dt="2020-09-24T17:47:00.369" v="2053" actId="1076"/>
        <pc:sldMkLst>
          <pc:docMk/>
          <pc:sldMk cId="1068089690" sldId="279"/>
        </pc:sldMkLst>
        <pc:spChg chg="del">
          <ac:chgData name="rodrigo sousa" userId="e3d195575d96c8ac" providerId="LiveId" clId="{8A8014FB-DF73-41FB-B476-42B4A6C4066A}" dt="2020-09-24T17:18:17.913" v="1044"/>
          <ac:spMkLst>
            <pc:docMk/>
            <pc:sldMk cId="1068089690" sldId="279"/>
            <ac:spMk id="3" creationId="{A2C57148-5315-4B8D-B1DD-FC97F1DC6333}"/>
          </ac:spMkLst>
        </pc:spChg>
        <pc:spChg chg="add mod">
          <ac:chgData name="rodrigo sousa" userId="e3d195575d96c8ac" providerId="LiveId" clId="{8A8014FB-DF73-41FB-B476-42B4A6C4066A}" dt="2020-09-24T17:19:19.650" v="1166" actId="20577"/>
          <ac:spMkLst>
            <pc:docMk/>
            <pc:sldMk cId="1068089690" sldId="279"/>
            <ac:spMk id="6" creationId="{96EFB79E-7D88-43A4-9F1B-FFFD615DEFA2}"/>
          </ac:spMkLst>
        </pc:spChg>
        <pc:spChg chg="mod">
          <ac:chgData name="rodrigo sousa" userId="e3d195575d96c8ac" providerId="LiveId" clId="{8A8014FB-DF73-41FB-B476-42B4A6C4066A}" dt="2020-09-24T17:18:26.971" v="1061" actId="20577"/>
          <ac:spMkLst>
            <pc:docMk/>
            <pc:sldMk cId="1068089690" sldId="279"/>
            <ac:spMk id="7" creationId="{00000000-0000-0000-0000-000000000000}"/>
          </ac:spMkLst>
        </pc:spChg>
        <pc:picChg chg="add mod">
          <ac:chgData name="rodrigo sousa" userId="e3d195575d96c8ac" providerId="LiveId" clId="{8A8014FB-DF73-41FB-B476-42B4A6C4066A}" dt="2020-09-24T17:47:00.369" v="2053" actId="1076"/>
          <ac:picMkLst>
            <pc:docMk/>
            <pc:sldMk cId="1068089690" sldId="279"/>
            <ac:picMk id="2" creationId="{6EFDE5FE-4BAD-4E7A-8E69-B23F45667E26}"/>
          </ac:picMkLst>
        </pc:picChg>
        <pc:picChg chg="del">
          <ac:chgData name="rodrigo sousa" userId="e3d195575d96c8ac" providerId="LiveId" clId="{8A8014FB-DF73-41FB-B476-42B4A6C4066A}" dt="2020-09-24T17:11:16.218" v="1034" actId="478"/>
          <ac:picMkLst>
            <pc:docMk/>
            <pc:sldMk cId="1068089690" sldId="279"/>
            <ac:picMk id="4" creationId="{57288FF2-FF8E-4DA6-9314-982A923C8A48}"/>
          </ac:picMkLst>
        </pc:picChg>
      </pc:sldChg>
      <pc:sldChg chg="addSp delSp modSp add mod">
        <pc:chgData name="rodrigo sousa" userId="e3d195575d96c8ac" providerId="LiveId" clId="{8A8014FB-DF73-41FB-B476-42B4A6C4066A}" dt="2020-09-24T17:47:15.905" v="2055" actId="1076"/>
        <pc:sldMkLst>
          <pc:docMk/>
          <pc:sldMk cId="4181828952" sldId="280"/>
        </pc:sldMkLst>
        <pc:spChg chg="add mod">
          <ac:chgData name="rodrigo sousa" userId="e3d195575d96c8ac" providerId="LiveId" clId="{8A8014FB-DF73-41FB-B476-42B4A6C4066A}" dt="2020-09-24T17:20:16.819" v="1183" actId="478"/>
          <ac:spMkLst>
            <pc:docMk/>
            <pc:sldMk cId="4181828952" sldId="280"/>
            <ac:spMk id="3" creationId="{0EE6CC5A-4D2C-4350-AC14-841BEC0D8358}"/>
          </ac:spMkLst>
        </pc:spChg>
        <pc:spChg chg="mod">
          <ac:chgData name="rodrigo sousa" userId="e3d195575d96c8ac" providerId="LiveId" clId="{8A8014FB-DF73-41FB-B476-42B4A6C4066A}" dt="2020-09-24T17:20:14.472" v="1182" actId="20577"/>
          <ac:spMkLst>
            <pc:docMk/>
            <pc:sldMk cId="4181828952" sldId="280"/>
            <ac:spMk id="7" creationId="{00000000-0000-0000-0000-000000000000}"/>
          </ac:spMkLst>
        </pc:spChg>
        <pc:picChg chg="add mod">
          <ac:chgData name="rodrigo sousa" userId="e3d195575d96c8ac" providerId="LiveId" clId="{8A8014FB-DF73-41FB-B476-42B4A6C4066A}" dt="2020-09-24T17:23:02.437" v="1192" actId="14100"/>
          <ac:picMkLst>
            <pc:docMk/>
            <pc:sldMk cId="4181828952" sldId="280"/>
            <ac:picMk id="4" creationId="{B12789DC-E38A-4D46-9ECE-8EB29181B7FE}"/>
          </ac:picMkLst>
        </pc:picChg>
        <pc:picChg chg="del">
          <ac:chgData name="rodrigo sousa" userId="e3d195575d96c8ac" providerId="LiveId" clId="{8A8014FB-DF73-41FB-B476-42B4A6C4066A}" dt="2020-09-24T17:20:16.819" v="1183" actId="478"/>
          <ac:picMkLst>
            <pc:docMk/>
            <pc:sldMk cId="4181828952" sldId="280"/>
            <ac:picMk id="6" creationId="{2A96D05F-4B05-476C-BD98-D3443A378552}"/>
          </ac:picMkLst>
        </pc:picChg>
        <pc:picChg chg="add mod">
          <ac:chgData name="rodrigo sousa" userId="e3d195575d96c8ac" providerId="LiveId" clId="{8A8014FB-DF73-41FB-B476-42B4A6C4066A}" dt="2020-09-24T17:23:11.172" v="1195" actId="14100"/>
          <ac:picMkLst>
            <pc:docMk/>
            <pc:sldMk cId="4181828952" sldId="280"/>
            <ac:picMk id="8" creationId="{1107E4FB-4E1C-42F5-8511-1E5040804D08}"/>
          </ac:picMkLst>
        </pc:picChg>
        <pc:picChg chg="add mod">
          <ac:chgData name="rodrigo sousa" userId="e3d195575d96c8ac" providerId="LiveId" clId="{8A8014FB-DF73-41FB-B476-42B4A6C4066A}" dt="2020-09-24T17:47:15.905" v="2055" actId="1076"/>
          <ac:picMkLst>
            <pc:docMk/>
            <pc:sldMk cId="4181828952" sldId="280"/>
            <ac:picMk id="10" creationId="{B60194A4-4B53-46DB-88A1-9DE4C8DF39A5}"/>
          </ac:picMkLst>
        </pc:picChg>
      </pc:sldChg>
      <pc:sldChg chg="add del replId">
        <pc:chgData name="rodrigo sousa" userId="e3d195575d96c8ac" providerId="LiveId" clId="{8A8014FB-DF73-41FB-B476-42B4A6C4066A}" dt="2020-09-24T17:23:38.987" v="1196" actId="47"/>
        <pc:sldMkLst>
          <pc:docMk/>
          <pc:sldMk cId="917618773" sldId="281"/>
        </pc:sldMkLst>
      </pc:sldChg>
      <pc:sldChg chg="addSp delSp modSp add mod">
        <pc:chgData name="rodrigo sousa" userId="e3d195575d96c8ac" providerId="LiveId" clId="{8A8014FB-DF73-41FB-B476-42B4A6C4066A}" dt="2020-09-24T17:47:31.265" v="2057" actId="1076"/>
        <pc:sldMkLst>
          <pc:docMk/>
          <pc:sldMk cId="2814437679" sldId="281"/>
        </pc:sldMkLst>
        <pc:spChg chg="mod">
          <ac:chgData name="rodrigo sousa" userId="e3d195575d96c8ac" providerId="LiveId" clId="{8A8014FB-DF73-41FB-B476-42B4A6C4066A}" dt="2020-09-24T17:24:03.485" v="1209" actId="20577"/>
          <ac:spMkLst>
            <pc:docMk/>
            <pc:sldMk cId="2814437679" sldId="281"/>
            <ac:spMk id="7" creationId="{00000000-0000-0000-0000-000000000000}"/>
          </ac:spMkLst>
        </pc:spChg>
        <pc:picChg chg="add mod">
          <ac:chgData name="rodrigo sousa" userId="e3d195575d96c8ac" providerId="LiveId" clId="{8A8014FB-DF73-41FB-B476-42B4A6C4066A}" dt="2020-09-24T17:24:47.395" v="1216" actId="1076"/>
          <ac:picMkLst>
            <pc:docMk/>
            <pc:sldMk cId="2814437679" sldId="281"/>
            <ac:picMk id="2" creationId="{34336648-81EF-4275-B0BE-5E31A92FF43E}"/>
          </ac:picMkLst>
        </pc:picChg>
        <pc:picChg chg="del">
          <ac:chgData name="rodrigo sousa" userId="e3d195575d96c8ac" providerId="LiveId" clId="{8A8014FB-DF73-41FB-B476-42B4A6C4066A}" dt="2020-09-24T17:24:05.154" v="1210" actId="478"/>
          <ac:picMkLst>
            <pc:docMk/>
            <pc:sldMk cId="2814437679" sldId="281"/>
            <ac:picMk id="4" creationId="{B12789DC-E38A-4D46-9ECE-8EB29181B7FE}"/>
          </ac:picMkLst>
        </pc:picChg>
        <pc:picChg chg="add mod">
          <ac:chgData name="rodrigo sousa" userId="e3d195575d96c8ac" providerId="LiveId" clId="{8A8014FB-DF73-41FB-B476-42B4A6C4066A}" dt="2020-09-24T17:47:31.265" v="2057" actId="1076"/>
          <ac:picMkLst>
            <pc:docMk/>
            <pc:sldMk cId="2814437679" sldId="281"/>
            <ac:picMk id="6" creationId="{7F4DB927-F939-4FB5-B19C-2ACB9374068B}"/>
          </ac:picMkLst>
        </pc:picChg>
        <pc:picChg chg="del">
          <ac:chgData name="rodrigo sousa" userId="e3d195575d96c8ac" providerId="LiveId" clId="{8A8014FB-DF73-41FB-B476-42B4A6C4066A}" dt="2020-09-24T17:24:36.943" v="1211" actId="478"/>
          <ac:picMkLst>
            <pc:docMk/>
            <pc:sldMk cId="2814437679" sldId="281"/>
            <ac:picMk id="8" creationId="{1107E4FB-4E1C-42F5-8511-1E5040804D08}"/>
          </ac:picMkLst>
        </pc:picChg>
      </pc:sldChg>
      <pc:sldChg chg="addSp delSp modSp add mod ord">
        <pc:chgData name="rodrigo sousa" userId="e3d195575d96c8ac" providerId="LiveId" clId="{8A8014FB-DF73-41FB-B476-42B4A6C4066A}" dt="2020-09-24T17:47:39.808" v="2059" actId="1076"/>
        <pc:sldMkLst>
          <pc:docMk/>
          <pc:sldMk cId="3212243384" sldId="282"/>
        </pc:sldMkLst>
        <pc:spChg chg="add del mod">
          <ac:chgData name="rodrigo sousa" userId="e3d195575d96c8ac" providerId="LiveId" clId="{8A8014FB-DF73-41FB-B476-42B4A6C4066A}" dt="2020-09-24T17:27:32.356" v="1241"/>
          <ac:spMkLst>
            <pc:docMk/>
            <pc:sldMk cId="3212243384" sldId="282"/>
            <ac:spMk id="3" creationId="{C3052468-894F-45CC-BE9F-6E0914D70DFC}"/>
          </ac:spMkLst>
        </pc:spChg>
        <pc:spChg chg="del">
          <ac:chgData name="rodrigo sousa" userId="e3d195575d96c8ac" providerId="LiveId" clId="{8A8014FB-DF73-41FB-B476-42B4A6C4066A}" dt="2020-09-24T17:26:15.816" v="1233" actId="478"/>
          <ac:spMkLst>
            <pc:docMk/>
            <pc:sldMk cId="3212243384" sldId="282"/>
            <ac:spMk id="6" creationId="{96EFB79E-7D88-43A4-9F1B-FFFD615DEFA2}"/>
          </ac:spMkLst>
        </pc:spChg>
        <pc:spChg chg="mod">
          <ac:chgData name="rodrigo sousa" userId="e3d195575d96c8ac" providerId="LiveId" clId="{8A8014FB-DF73-41FB-B476-42B4A6C4066A}" dt="2020-09-24T17:25:07.342" v="1232" actId="20577"/>
          <ac:spMkLst>
            <pc:docMk/>
            <pc:sldMk cId="3212243384" sldId="282"/>
            <ac:spMk id="7" creationId="{00000000-0000-0000-0000-000000000000}"/>
          </ac:spMkLst>
        </pc:spChg>
        <pc:picChg chg="add mod">
          <ac:chgData name="rodrigo sousa" userId="e3d195575d96c8ac" providerId="LiveId" clId="{8A8014FB-DF73-41FB-B476-42B4A6C4066A}" dt="2020-09-24T17:27:55.784" v="1248" actId="1076"/>
          <ac:picMkLst>
            <pc:docMk/>
            <pc:sldMk cId="3212243384" sldId="282"/>
            <ac:picMk id="4" creationId="{9E783A5B-D903-473B-AE54-266BF8F22DCB}"/>
          </ac:picMkLst>
        </pc:picChg>
        <pc:picChg chg="add mod">
          <ac:chgData name="rodrigo sousa" userId="e3d195575d96c8ac" providerId="LiveId" clId="{8A8014FB-DF73-41FB-B476-42B4A6C4066A}" dt="2020-09-24T17:27:52.681" v="1247" actId="14100"/>
          <ac:picMkLst>
            <pc:docMk/>
            <pc:sldMk cId="3212243384" sldId="282"/>
            <ac:picMk id="8" creationId="{BFFAF34D-D229-4081-9A71-ECCE03C74014}"/>
          </ac:picMkLst>
        </pc:picChg>
        <pc:picChg chg="add mod">
          <ac:chgData name="rodrigo sousa" userId="e3d195575d96c8ac" providerId="LiveId" clId="{8A8014FB-DF73-41FB-B476-42B4A6C4066A}" dt="2020-09-24T17:47:39.808" v="2059" actId="1076"/>
          <ac:picMkLst>
            <pc:docMk/>
            <pc:sldMk cId="3212243384" sldId="282"/>
            <ac:picMk id="10" creationId="{69278C26-3A11-42D4-9DE5-5A7A17DB0B7E}"/>
          </ac:picMkLst>
        </pc:picChg>
      </pc:sldChg>
      <pc:sldChg chg="add del replId">
        <pc:chgData name="rodrigo sousa" userId="e3d195575d96c8ac" providerId="LiveId" clId="{8A8014FB-DF73-41FB-B476-42B4A6C4066A}" dt="2020-09-24T17:23:38.987" v="1196" actId="47"/>
        <pc:sldMkLst>
          <pc:docMk/>
          <pc:sldMk cId="3697769082" sldId="282"/>
        </pc:sldMkLst>
      </pc:sldChg>
      <pc:sldChg chg="addSp delSp modSp add mod">
        <pc:chgData name="rodrigo sousa" userId="e3d195575d96c8ac" providerId="LiveId" clId="{8A8014FB-DF73-41FB-B476-42B4A6C4066A}" dt="2020-09-24T17:52:09.742" v="2250" actId="20577"/>
        <pc:sldMkLst>
          <pc:docMk/>
          <pc:sldMk cId="3142759032" sldId="283"/>
        </pc:sldMkLst>
        <pc:spChg chg="add del mod">
          <ac:chgData name="rodrigo sousa" userId="e3d195575d96c8ac" providerId="LiveId" clId="{8A8014FB-DF73-41FB-B476-42B4A6C4066A}" dt="2020-09-24T17:44:09.220" v="2026" actId="478"/>
          <ac:spMkLst>
            <pc:docMk/>
            <pc:sldMk cId="3142759032" sldId="283"/>
            <ac:spMk id="3" creationId="{58DA9CBF-7894-4A5B-85B0-37772B091EDD}"/>
          </ac:spMkLst>
        </pc:spChg>
        <pc:spChg chg="mod">
          <ac:chgData name="rodrigo sousa" userId="e3d195575d96c8ac" providerId="LiveId" clId="{8A8014FB-DF73-41FB-B476-42B4A6C4066A}" dt="2020-09-24T17:42:56.154" v="2023" actId="20577"/>
          <ac:spMkLst>
            <pc:docMk/>
            <pc:sldMk cId="3142759032" sldId="283"/>
            <ac:spMk id="5" creationId="{00000000-0000-0000-0000-000000000000}"/>
          </ac:spMkLst>
        </pc:spChg>
        <pc:spChg chg="del mod">
          <ac:chgData name="rodrigo sousa" userId="e3d195575d96c8ac" providerId="LiveId" clId="{8A8014FB-DF73-41FB-B476-42B4A6C4066A}" dt="2020-09-24T17:43:05.177" v="2025" actId="478"/>
          <ac:spMkLst>
            <pc:docMk/>
            <pc:sldMk cId="3142759032" sldId="283"/>
            <ac:spMk id="6" creationId="{00000000-0000-0000-0000-000000000000}"/>
          </ac:spMkLst>
        </pc:spChg>
        <pc:spChg chg="mod">
          <ac:chgData name="rodrigo sousa" userId="e3d195575d96c8ac" providerId="LiveId" clId="{8A8014FB-DF73-41FB-B476-42B4A6C4066A}" dt="2020-09-24T17:44:26.381" v="2031" actId="6549"/>
          <ac:spMkLst>
            <pc:docMk/>
            <pc:sldMk cId="3142759032" sldId="283"/>
            <ac:spMk id="7" creationId="{00000000-0000-0000-0000-000000000000}"/>
          </ac:spMkLst>
        </pc:spChg>
        <pc:spChg chg="add mod">
          <ac:chgData name="rodrigo sousa" userId="e3d195575d96c8ac" providerId="LiveId" clId="{8A8014FB-DF73-41FB-B476-42B4A6C4066A}" dt="2020-09-24T17:52:09.742" v="2250" actId="20577"/>
          <ac:spMkLst>
            <pc:docMk/>
            <pc:sldMk cId="3142759032" sldId="283"/>
            <ac:spMk id="10" creationId="{AC77DF4C-80EA-45FC-838D-E7EC56D6FA90}"/>
          </ac:spMkLst>
        </pc:spChg>
        <pc:picChg chg="add mod">
          <ac:chgData name="rodrigo sousa" userId="e3d195575d96c8ac" providerId="LiveId" clId="{8A8014FB-DF73-41FB-B476-42B4A6C4066A}" dt="2020-09-24T17:50:16.534" v="2100" actId="1076"/>
          <ac:picMkLst>
            <pc:docMk/>
            <pc:sldMk cId="3142759032" sldId="283"/>
            <ac:picMk id="4" creationId="{E84A4B27-0E44-41CD-976E-B72A947B017D}"/>
          </ac:picMkLst>
        </pc:picChg>
        <pc:picChg chg="add mod">
          <ac:chgData name="rodrigo sousa" userId="e3d195575d96c8ac" providerId="LiveId" clId="{8A8014FB-DF73-41FB-B476-42B4A6C4066A}" dt="2020-09-24T17:44:24.187" v="2030" actId="1076"/>
          <ac:picMkLst>
            <pc:docMk/>
            <pc:sldMk cId="3142759032" sldId="283"/>
            <ac:picMk id="1026" creationId="{0880B2A9-7B40-4498-81EB-B374093317F2}"/>
          </ac:picMkLst>
        </pc:picChg>
      </pc:sldChg>
    </pc:docChg>
  </pc:docChgLst>
  <pc:docChgLst>
    <pc:chgData name="rodrigo sousa" userId="e3d195575d96c8ac" providerId="Windows Live" clId="Web-{F46BC682-437B-44F6-B9DC-5D5B00E0A57E}"/>
    <pc:docChg chg="modSld">
      <pc:chgData name="rodrigo sousa" userId="e3d195575d96c8ac" providerId="Windows Live" clId="Web-{F46BC682-437B-44F6-B9DC-5D5B00E0A57E}" dt="2020-09-25T16:06:15.389" v="4" actId="14100"/>
      <pc:docMkLst>
        <pc:docMk/>
      </pc:docMkLst>
      <pc:sldChg chg="modSp">
        <pc:chgData name="rodrigo sousa" userId="e3d195575d96c8ac" providerId="Windows Live" clId="Web-{F46BC682-437B-44F6-B9DC-5D5B00E0A57E}" dt="2020-09-25T16:06:15.389" v="4" actId="14100"/>
        <pc:sldMkLst>
          <pc:docMk/>
          <pc:sldMk cId="308185492" sldId="274"/>
        </pc:sldMkLst>
        <pc:picChg chg="mod">
          <ac:chgData name="rodrigo sousa" userId="e3d195575d96c8ac" providerId="Windows Live" clId="Web-{F46BC682-437B-44F6-B9DC-5D5B00E0A57E}" dt="2020-09-25T16:06:15.389" v="4" actId="14100"/>
          <ac:picMkLst>
            <pc:docMk/>
            <pc:sldMk cId="308185492" sldId="274"/>
            <ac:picMk id="4" creationId="{393A0221-A592-4078-BC2A-8C01637D7BD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60D03-3B2A-48FE-AC06-C11AD3CB1E7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25292-7085-46FC-AE92-032622A362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74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E912D-6C84-4DCA-8305-52D81F7C691F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5A052-67B1-4CC2-8731-89A9570A9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6178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9525">
            <a:solidFill>
              <a:srgbClr val="F7D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556953"/>
            <a:ext cx="10058400" cy="3804736"/>
          </a:xfrm>
          <a:prstGeom prst="rect">
            <a:avLst/>
          </a:prstGeom>
        </p:spPr>
        <p:txBody>
          <a:bodyPr anchor="b"/>
          <a:lstStyle>
            <a:lvl1pPr>
              <a:defRPr lang="pt-BR" sz="8000" kern="1200" spc="-50" baseline="0" dirty="0">
                <a:solidFill>
                  <a:srgbClr val="13386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1096963" y="4463936"/>
            <a:ext cx="10058400" cy="11222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pt-BR" sz="2400" kern="1200" cap="all" spc="200" baseline="0" dirty="0" smtClean="0">
                <a:solidFill>
                  <a:srgbClr val="13386B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>
          <a:xfrm>
            <a:off x="1096963" y="5688401"/>
            <a:ext cx="10058400" cy="259032"/>
          </a:xfrm>
          <a:prstGeom prst="rect">
            <a:avLst/>
          </a:prstGeom>
        </p:spPr>
        <p:txBody>
          <a:bodyPr/>
          <a:lstStyle>
            <a:lvl1pPr marL="0" indent="0"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55915430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13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7D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5074920"/>
            <a:ext cx="11544299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375" y="5993716"/>
            <a:ext cx="11544299" cy="311834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9500FAB-8FAD-4ACF-8D6A-694C9DFFDD49}"/>
              </a:ext>
            </a:extLst>
          </p:cNvPr>
          <p:cNvSpPr txBox="1">
            <a:spLocks/>
          </p:cNvSpPr>
          <p:nvPr userDrawn="1"/>
        </p:nvSpPr>
        <p:spPr>
          <a:xfrm>
            <a:off x="1100050" y="6564701"/>
            <a:ext cx="10055313" cy="231431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i="1">
                <a:solidFill>
                  <a:schemeClr val="bg1"/>
                </a:solidFill>
              </a:rPr>
              <a:t>conectar pessoas e tecnologia para o desenvolvimento da sociedade</a:t>
            </a:r>
            <a:endParaRPr lang="en-US" sz="800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0418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13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7D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aixaDeTexto 11"/>
          <p:cNvSpPr txBox="1"/>
          <p:nvPr userDrawn="1"/>
        </p:nvSpPr>
        <p:spPr>
          <a:xfrm>
            <a:off x="304800" y="5335155"/>
            <a:ext cx="1156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+mj-lt"/>
              </a:rPr>
              <a:t>Obrigado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DA22AD-C42C-4205-ACA7-236894372187}"/>
              </a:ext>
            </a:extLst>
          </p:cNvPr>
          <p:cNvSpPr txBox="1">
            <a:spLocks/>
          </p:cNvSpPr>
          <p:nvPr userDrawn="1"/>
        </p:nvSpPr>
        <p:spPr>
          <a:xfrm>
            <a:off x="1100050" y="6564701"/>
            <a:ext cx="10055313" cy="231431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i="1">
                <a:solidFill>
                  <a:schemeClr val="bg1"/>
                </a:solidFill>
              </a:rPr>
              <a:t>conectar pessoas e tecnologia para o desenvolvimento da sociedade</a:t>
            </a:r>
            <a:endParaRPr lang="en-US" sz="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7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340818" y="293125"/>
            <a:ext cx="11012982" cy="440121"/>
          </a:xfrm>
          <a:prstGeom prst="rect">
            <a:avLst/>
          </a:prstGeom>
        </p:spPr>
        <p:txBody>
          <a:bodyPr/>
          <a:lstStyle>
            <a:lvl1pPr marL="36000">
              <a:defRPr lang="pt-BR" sz="2600" kern="1200" spc="-50" baseline="0" smtClean="0">
                <a:solidFill>
                  <a:srgbClr val="13386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0818" y="6076604"/>
            <a:ext cx="11521441" cy="191192"/>
          </a:xfrm>
          <a:prstGeom prst="rect">
            <a:avLst/>
          </a:prstGeom>
        </p:spPr>
        <p:txBody>
          <a:bodyPr/>
          <a:lstStyle>
            <a:lvl1pPr algn="l">
              <a:defRPr lang="en-US" sz="800" kern="1200" spc="-50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54884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340821" y="733246"/>
            <a:ext cx="11521441" cy="0"/>
          </a:xfrm>
          <a:prstGeom prst="line">
            <a:avLst/>
          </a:prstGeom>
          <a:ln w="9525">
            <a:solidFill>
              <a:srgbClr val="F7D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0819" y="1280160"/>
            <a:ext cx="11521441" cy="458893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86B"/>
                </a:solidFill>
              </a:defRPr>
            </a:lvl1pPr>
            <a:lvl2pPr marL="38404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340819" y="831272"/>
            <a:ext cx="11521441" cy="349135"/>
          </a:xfrm>
          <a:prstGeom prst="rect">
            <a:avLst/>
          </a:prstGeom>
        </p:spPr>
        <p:txBody>
          <a:bodyPr/>
          <a:lstStyle>
            <a:lvl1pPr marL="36000">
              <a:defRPr lang="pt-BR" sz="1800" kern="1200" cap="all" spc="200" baseline="0" dirty="0">
                <a:solidFill>
                  <a:srgbClr val="13386B"/>
                </a:solidFill>
                <a:latin typeface="+mj-lt"/>
                <a:ea typeface="+mn-ea"/>
                <a:cs typeface="+mn-cs"/>
              </a:defRPr>
            </a:lvl1pPr>
            <a:lvl2pPr marL="201168" indent="0">
              <a:buClr>
                <a:srgbClr val="13386B"/>
              </a:buClr>
              <a:buSzPct val="90000"/>
              <a:buFont typeface="Wingdings" panose="05000000000000000000" pitchFamily="2" charset="2"/>
              <a:buNone/>
              <a:defRPr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0885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340818" y="293125"/>
            <a:ext cx="11012982" cy="440121"/>
          </a:xfrm>
          <a:prstGeom prst="rect">
            <a:avLst/>
          </a:prstGeom>
        </p:spPr>
        <p:txBody>
          <a:bodyPr/>
          <a:lstStyle>
            <a:lvl1pPr marL="36000">
              <a:defRPr lang="pt-BR" sz="2600" kern="1200" spc="-50" baseline="0" smtClean="0">
                <a:solidFill>
                  <a:srgbClr val="13386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0818" y="6076604"/>
            <a:ext cx="11521441" cy="191192"/>
          </a:xfrm>
          <a:prstGeom prst="rect">
            <a:avLst/>
          </a:prstGeom>
        </p:spPr>
        <p:txBody>
          <a:bodyPr/>
          <a:lstStyle>
            <a:lvl1pPr algn="l">
              <a:defRPr lang="en-US" sz="800" kern="1200" spc="-50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54884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340821" y="733246"/>
            <a:ext cx="11521441" cy="0"/>
          </a:xfrm>
          <a:prstGeom prst="line">
            <a:avLst/>
          </a:prstGeom>
          <a:ln w="9525">
            <a:solidFill>
              <a:srgbClr val="F7D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340819" y="831272"/>
            <a:ext cx="11521441" cy="349135"/>
          </a:xfrm>
          <a:prstGeom prst="rect">
            <a:avLst/>
          </a:prstGeom>
        </p:spPr>
        <p:txBody>
          <a:bodyPr/>
          <a:lstStyle>
            <a:lvl1pPr marL="36000">
              <a:defRPr lang="pt-BR" sz="1800" kern="1200" cap="all" spc="200" baseline="0" dirty="0">
                <a:solidFill>
                  <a:srgbClr val="13386B"/>
                </a:solidFill>
                <a:latin typeface="+mj-lt"/>
                <a:ea typeface="+mn-ea"/>
                <a:cs typeface="+mn-cs"/>
              </a:defRPr>
            </a:lvl1pPr>
            <a:lvl2pPr marL="201168" indent="0">
              <a:buClr>
                <a:srgbClr val="13386B"/>
              </a:buClr>
              <a:buSzPct val="90000"/>
              <a:buFont typeface="Wingdings" panose="05000000000000000000" pitchFamily="2" charset="2"/>
              <a:buNone/>
              <a:defRPr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4088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340818" y="293125"/>
            <a:ext cx="11012982" cy="440121"/>
          </a:xfrm>
          <a:prstGeom prst="rect">
            <a:avLst/>
          </a:prstGeom>
        </p:spPr>
        <p:txBody>
          <a:bodyPr/>
          <a:lstStyle>
            <a:lvl1pPr marL="36000">
              <a:defRPr lang="pt-BR" sz="2600" kern="1200" spc="-50" baseline="0" smtClean="0">
                <a:solidFill>
                  <a:srgbClr val="13386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0818" y="6076604"/>
            <a:ext cx="11521441" cy="191192"/>
          </a:xfrm>
          <a:prstGeom prst="rect">
            <a:avLst/>
          </a:prstGeom>
        </p:spPr>
        <p:txBody>
          <a:bodyPr/>
          <a:lstStyle>
            <a:lvl1pPr algn="l">
              <a:defRPr lang="en-US" sz="800" kern="1200" spc="-50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54884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340821" y="733246"/>
            <a:ext cx="11521441" cy="0"/>
          </a:xfrm>
          <a:prstGeom prst="line">
            <a:avLst/>
          </a:prstGeom>
          <a:ln w="9525">
            <a:solidFill>
              <a:srgbClr val="F7D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0820" y="1280160"/>
            <a:ext cx="5544591" cy="458893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86B"/>
                </a:solidFill>
              </a:defRPr>
            </a:lvl1pPr>
            <a:lvl2pPr marL="38404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340819" y="831272"/>
            <a:ext cx="11521441" cy="349135"/>
          </a:xfrm>
          <a:prstGeom prst="rect">
            <a:avLst/>
          </a:prstGeom>
        </p:spPr>
        <p:txBody>
          <a:bodyPr/>
          <a:lstStyle>
            <a:lvl1pPr marL="36000">
              <a:defRPr lang="pt-BR" sz="1800" kern="1200" cap="all" spc="200" baseline="0" dirty="0">
                <a:solidFill>
                  <a:srgbClr val="13386B"/>
                </a:solidFill>
                <a:latin typeface="+mj-lt"/>
                <a:ea typeface="+mn-ea"/>
                <a:cs typeface="+mn-cs"/>
              </a:defRPr>
            </a:lvl1pPr>
            <a:lvl2pPr marL="201168" indent="0">
              <a:buClr>
                <a:srgbClr val="13386B"/>
              </a:buClr>
              <a:buSzPct val="90000"/>
              <a:buFont typeface="Wingdings" panose="05000000000000000000" pitchFamily="2" charset="2"/>
              <a:buNone/>
              <a:defRPr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316282" y="1280160"/>
            <a:ext cx="5544591" cy="458893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86B"/>
                </a:solidFill>
              </a:defRPr>
            </a:lvl1pPr>
            <a:lvl2pPr marL="38404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340818" y="293125"/>
            <a:ext cx="11012982" cy="440121"/>
          </a:xfrm>
          <a:prstGeom prst="rect">
            <a:avLst/>
          </a:prstGeom>
        </p:spPr>
        <p:txBody>
          <a:bodyPr/>
          <a:lstStyle>
            <a:lvl1pPr marL="36000">
              <a:defRPr lang="pt-BR" sz="2600" kern="1200" spc="-50" baseline="0" smtClean="0">
                <a:solidFill>
                  <a:srgbClr val="13386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0818" y="6076604"/>
            <a:ext cx="11521441" cy="191192"/>
          </a:xfrm>
          <a:prstGeom prst="rect">
            <a:avLst/>
          </a:prstGeom>
        </p:spPr>
        <p:txBody>
          <a:bodyPr/>
          <a:lstStyle>
            <a:lvl1pPr algn="l">
              <a:defRPr lang="en-US" sz="800" kern="1200" spc="-50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54884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340821" y="733246"/>
            <a:ext cx="11521441" cy="0"/>
          </a:xfrm>
          <a:prstGeom prst="line">
            <a:avLst/>
          </a:prstGeom>
          <a:ln w="9525">
            <a:solidFill>
              <a:srgbClr val="F7D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0819" y="908051"/>
            <a:ext cx="11521441" cy="496104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86B"/>
                </a:solidFill>
              </a:defRPr>
            </a:lvl1pPr>
            <a:lvl2pPr marL="38404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88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340818" y="293125"/>
            <a:ext cx="11012982" cy="440121"/>
          </a:xfrm>
          <a:prstGeom prst="rect">
            <a:avLst/>
          </a:prstGeom>
        </p:spPr>
        <p:txBody>
          <a:bodyPr/>
          <a:lstStyle>
            <a:lvl1pPr marL="36000">
              <a:defRPr lang="pt-BR" sz="2600" kern="1200" spc="-50" baseline="0" smtClean="0">
                <a:solidFill>
                  <a:srgbClr val="13386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0818" y="6076604"/>
            <a:ext cx="11521441" cy="191192"/>
          </a:xfrm>
          <a:prstGeom prst="rect">
            <a:avLst/>
          </a:prstGeom>
        </p:spPr>
        <p:txBody>
          <a:bodyPr/>
          <a:lstStyle>
            <a:lvl1pPr algn="l">
              <a:defRPr lang="en-US" sz="800" kern="1200" spc="-50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54884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340821" y="733246"/>
            <a:ext cx="11521441" cy="0"/>
          </a:xfrm>
          <a:prstGeom prst="line">
            <a:avLst/>
          </a:prstGeom>
          <a:ln w="9525">
            <a:solidFill>
              <a:srgbClr val="F7D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68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340818" y="293125"/>
            <a:ext cx="11012982" cy="440121"/>
          </a:xfrm>
          <a:prstGeom prst="rect">
            <a:avLst/>
          </a:prstGeom>
        </p:spPr>
        <p:txBody>
          <a:bodyPr/>
          <a:lstStyle>
            <a:lvl1pPr marL="36000">
              <a:defRPr lang="pt-BR" sz="2600" kern="1200" spc="-50" baseline="0" smtClean="0">
                <a:solidFill>
                  <a:srgbClr val="13386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0818" y="6076604"/>
            <a:ext cx="11521441" cy="191192"/>
          </a:xfrm>
          <a:prstGeom prst="rect">
            <a:avLst/>
          </a:prstGeom>
        </p:spPr>
        <p:txBody>
          <a:bodyPr/>
          <a:lstStyle>
            <a:lvl1pPr algn="l">
              <a:defRPr lang="en-US" sz="800" kern="1200" spc="-50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54884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340821" y="733246"/>
            <a:ext cx="11521441" cy="0"/>
          </a:xfrm>
          <a:prstGeom prst="line">
            <a:avLst/>
          </a:prstGeom>
          <a:ln w="9525">
            <a:solidFill>
              <a:srgbClr val="F7D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0820" y="925235"/>
            <a:ext cx="5544591" cy="494385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86B"/>
                </a:solidFill>
              </a:defRPr>
            </a:lvl1pPr>
            <a:lvl2pPr marL="38404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316282" y="925235"/>
            <a:ext cx="5544591" cy="494385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86B"/>
                </a:solidFill>
              </a:defRPr>
            </a:lvl1pPr>
            <a:lvl2pPr marL="38404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3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13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7D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5680" y="51959"/>
            <a:ext cx="1980000" cy="22088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33278" y="594359"/>
            <a:ext cx="7420671" cy="571084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86B"/>
                </a:solidFill>
              </a:defRPr>
            </a:lvl1pPr>
            <a:lvl2pPr marL="38404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433278" y="6459785"/>
            <a:ext cx="6714089" cy="290149"/>
          </a:xfrm>
          <a:prstGeom prst="rect">
            <a:avLst/>
          </a:prstGeom>
        </p:spPr>
        <p:txBody>
          <a:bodyPr/>
          <a:lstStyle>
            <a:lvl1pPr algn="l">
              <a:defRPr lang="en-US" sz="800" kern="1200" spc="-50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/>
          </a:p>
        </p:txBody>
      </p:sp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147367" y="6459785"/>
            <a:ext cx="713506" cy="2901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719A756-12F4-4001-A9AC-E60B11D70AB1}"/>
              </a:ext>
            </a:extLst>
          </p:cNvPr>
          <p:cNvSpPr txBox="1">
            <a:spLocks/>
          </p:cNvSpPr>
          <p:nvPr userDrawn="1"/>
        </p:nvSpPr>
        <p:spPr>
          <a:xfrm>
            <a:off x="457201" y="6459785"/>
            <a:ext cx="3253672" cy="336347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i="1">
                <a:solidFill>
                  <a:schemeClr val="bg1"/>
                </a:solidFill>
              </a:rPr>
              <a:t>conectar pessoas e tecnologia para o desenvolvimento da sociedade</a:t>
            </a:r>
            <a:endParaRPr lang="en-US" sz="800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/>
          <p:nvPr userDrawn="1"/>
        </p:nvSpPr>
        <p:spPr>
          <a:xfrm>
            <a:off x="4104079" y="0"/>
            <a:ext cx="8087921" cy="6858000"/>
          </a:xfrm>
          <a:prstGeom prst="rect">
            <a:avLst/>
          </a:prstGeom>
          <a:solidFill>
            <a:srgbClr val="13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7D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753" y="1088967"/>
            <a:ext cx="7205921" cy="480891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4040055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B35086-8A0F-4CF8-981F-A05C9902B50E}"/>
              </a:ext>
            </a:extLst>
          </p:cNvPr>
          <p:cNvSpPr txBox="1">
            <a:spLocks/>
          </p:cNvSpPr>
          <p:nvPr userDrawn="1"/>
        </p:nvSpPr>
        <p:spPr>
          <a:xfrm>
            <a:off x="4104078" y="6564701"/>
            <a:ext cx="8087907" cy="231431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i="1">
                <a:solidFill>
                  <a:schemeClr val="bg1"/>
                </a:solidFill>
              </a:rPr>
              <a:t>conectar pessoas e tecnologia para o desenvolvimento da sociedade</a:t>
            </a:r>
            <a:endParaRPr lang="en-US" sz="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50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3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8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7D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65680" y="51959"/>
            <a:ext cx="1980000" cy="220887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11538065" y="293126"/>
            <a:ext cx="653935" cy="20021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800">
                <a:solidFill>
                  <a:schemeClr val="bg1">
                    <a:lumMod val="50000"/>
                  </a:schemeClr>
                </a:solidFill>
              </a:rPr>
              <a:t>#interna</a:t>
            </a:r>
            <a:endParaRPr 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53B937A-0612-4478-B573-D551B6E4DB19}"/>
              </a:ext>
            </a:extLst>
          </p:cNvPr>
          <p:cNvSpPr txBox="1">
            <a:spLocks/>
          </p:cNvSpPr>
          <p:nvPr userDrawn="1"/>
        </p:nvSpPr>
        <p:spPr>
          <a:xfrm>
            <a:off x="1100050" y="6564701"/>
            <a:ext cx="10055313" cy="231431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i="1">
                <a:solidFill>
                  <a:schemeClr val="bg1"/>
                </a:solidFill>
              </a:rPr>
              <a:t>conectar pessoas e tecnologia para o desenvolvimento da sociedade</a:t>
            </a:r>
            <a:endParaRPr lang="en-US" sz="800" i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8" r:id="rId3"/>
    <p:sldLayoutId id="2147483665" r:id="rId4"/>
    <p:sldLayoutId id="2147483664" r:id="rId5"/>
    <p:sldLayoutId id="2147483667" r:id="rId6"/>
    <p:sldLayoutId id="2147483666" r:id="rId7"/>
    <p:sldLayoutId id="2147483656" r:id="rId8"/>
    <p:sldLayoutId id="2147483669" r:id="rId9"/>
    <p:sldLayoutId id="2147483657" r:id="rId10"/>
    <p:sldLayoutId id="21474836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xt-rodrigo.sousa@bbts.com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5.xml"/><Relationship Id="rId7" Type="http://schemas.openxmlformats.org/officeDocument/2006/relationships/hyperlink" Target="https://pixabay.com/en/icon-calendar-stylized-1549619/" TargetMode="External"/><Relationship Id="rId2" Type="http://schemas.openxmlformats.org/officeDocument/2006/relationships/slide" Target="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5.emf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slide" Target="slide13.xml"/><Relationship Id="rId9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algn="ctr"/>
            <a:r>
              <a:rPr lang="pt-BR" b="1"/>
              <a:t>APRESENTAÇÃO Do framework ÁGIL – SCRUM PARA A </a:t>
            </a:r>
            <a:r>
              <a:rPr lang="pt-BR" b="1" dirty="0"/>
              <a:t>construção do app movera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lang="pt-BR" b="1"/>
              <a:t>Brasília-DF, 25 de Setembro de 2020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798DA1F-4D60-C74D-9BCA-420464D7E5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10" y="910567"/>
            <a:ext cx="6702380" cy="291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3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Papéis e Responsabilidades no Scrum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/>
              <a:t>papéis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D54EC5-A434-40A3-9459-02B82FD2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B2B2F1-4D3F-4161-9EAF-46A9BC5C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13" y="697866"/>
            <a:ext cx="8445100" cy="51712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9D3D38-6351-4ED2-AAC6-A9ECAFF09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118" y="-28136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5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Papéis e Responsabilidades no Scrum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/>
              <a:t>Papéis - PO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A96D05F-4B05-476C-BD98-D3443A378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260" y="733246"/>
            <a:ext cx="7999014" cy="55350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F4EB645-B9B1-41E7-AC3D-F60583CA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15" y="0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8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Papéis e Responsabilidades no Scrum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/>
              <a:t>PERFIL - 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57148-5315-4B8D-B1DD-FC97F1DC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288FF2-FF8E-4DA6-9314-982A923C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04" y="733246"/>
            <a:ext cx="7566991" cy="56116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6EA763-B105-4660-B185-44BF7398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110" y="-7357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9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Papéis e Responsabilidades no Scrum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/>
              <a:t>RESPONSABILIDADES - PO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EFB79E-7D88-43A4-9F1B-FFFD615DE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1279525"/>
            <a:ext cx="11520487" cy="4589463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pt-BR"/>
              <a:t> Definir, detalhar, priorizar e manter o backlog do produto</a:t>
            </a:r>
          </a:p>
          <a:p>
            <a:pPr lvl="1">
              <a:buFont typeface="Wingdings" pitchFamily="2" charset="2"/>
              <a:buChar char="q"/>
            </a:pPr>
            <a:r>
              <a:rPr lang="pt-BR"/>
              <a:t>Estar disponível para conversar com o Time de Desenvolvimento quando houver necessidade</a:t>
            </a:r>
          </a:p>
          <a:p>
            <a:pPr lvl="1">
              <a:buFont typeface="Wingdings" pitchFamily="2" charset="2"/>
              <a:buChar char="q"/>
            </a:pPr>
            <a:r>
              <a:rPr lang="pt-BR"/>
              <a:t>Somente o PO pode mudar uma prioridade ou mudança em itens do backlog do produto</a:t>
            </a:r>
          </a:p>
          <a:p>
            <a:pPr lvl="1">
              <a:buFont typeface="Wingdings" pitchFamily="2" charset="2"/>
              <a:buChar char="q"/>
            </a:pPr>
            <a:r>
              <a:rPr lang="pt-BR"/>
              <a:t>Deve definir em conjunto com o time qual o nível de detalhamento em que as histórias de usuário precisarão estar preparadas</a:t>
            </a:r>
          </a:p>
          <a:p>
            <a:pPr lvl="1">
              <a:buFont typeface="Wingdings" pitchFamily="2" charset="2"/>
              <a:buChar char="q"/>
            </a:pPr>
            <a:r>
              <a:rPr lang="pt-BR"/>
              <a:t>Definir a qualidade do produto a ser desenvolvido através de critérios de aceite (</a:t>
            </a:r>
            <a:r>
              <a:rPr lang="pt-BR" err="1"/>
              <a:t>Definition</a:t>
            </a:r>
            <a:r>
              <a:rPr lang="pt-BR"/>
              <a:t> </a:t>
            </a:r>
            <a:r>
              <a:rPr lang="pt-BR" err="1"/>
              <a:t>of</a:t>
            </a:r>
            <a:r>
              <a:rPr lang="pt-BR"/>
              <a:t> </a:t>
            </a:r>
            <a:r>
              <a:rPr lang="pt-BR" err="1"/>
              <a:t>Done</a:t>
            </a:r>
            <a:r>
              <a:rPr lang="pt-BR"/>
              <a:t> - Definição de Pronto)</a:t>
            </a:r>
          </a:p>
          <a:p>
            <a:pPr lvl="1">
              <a:buFont typeface="Wingdings" pitchFamily="2" charset="2"/>
              <a:buChar char="q"/>
            </a:pPr>
            <a:r>
              <a:rPr lang="pt-BR"/>
              <a:t>Dar feedback constante ao time de desenvolvimento</a:t>
            </a:r>
          </a:p>
          <a:p>
            <a:pPr lvl="1">
              <a:buFont typeface="Wingdings" pitchFamily="2" charset="2"/>
              <a:buChar char="q"/>
            </a:pPr>
            <a:r>
              <a:rPr lang="pt-BR"/>
              <a:t>Garantir ou colaborar com o time de desenvolvimento na obtenção de ajuda ou insumos ou acessos à sistemas que sejam necessários para o desenvolvimento do produto</a:t>
            </a:r>
          </a:p>
          <a:p>
            <a:pPr lvl="1">
              <a:buFont typeface="Wingdings" pitchFamily="2" charset="2"/>
              <a:buChar char="q"/>
            </a:pPr>
            <a:r>
              <a:rPr lang="pt-BR"/>
              <a:t>Participar das cerimônias e eventos do Scrum</a:t>
            </a:r>
          </a:p>
          <a:p>
            <a:pPr lvl="1">
              <a:buFont typeface="Wingdings" pitchFamily="2" charset="2"/>
              <a:buChar char="q"/>
            </a:pPr>
            <a:r>
              <a:rPr lang="pt-BR"/>
              <a:t>Pode delegar suas funções a outro membro da organização</a:t>
            </a:r>
          </a:p>
          <a:p>
            <a:pPr lvl="1">
              <a:buFont typeface="Wingdings" pitchFamily="2" charset="2"/>
              <a:buChar char="q"/>
            </a:pPr>
            <a:endParaRPr lang="pt-BR"/>
          </a:p>
          <a:p>
            <a:pPr lvl="1">
              <a:buFont typeface="Wingdings" pitchFamily="2" charset="2"/>
              <a:buChar char="q"/>
            </a:pP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EFDE5FE-4BAD-4E7A-8E69-B23F4566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178" y="-27501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8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Papéis e Responsabilidades no Scrum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/>
              <a:t>Papéis – DEV TEAM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E6CC5A-4D2C-4350-AC14-841BEC0D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2789DC-E38A-4D46-9ECE-8EB29181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7" y="1208557"/>
            <a:ext cx="6295818" cy="50332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07E4FB-4E1C-42F5-8511-1E5040804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65" y="1278433"/>
            <a:ext cx="5698435" cy="45889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60194A4-4B53-46DB-88A1-9DE4C8DF3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602" y="0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2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Papéis e Responsabilidades no Scrum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/>
              <a:t>Papéis – SCRUM MASTER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E6CC5A-4D2C-4350-AC14-841BEC0D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4336648-81EF-4275-B0BE-5E31A92F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25" y="733246"/>
            <a:ext cx="7771767" cy="55235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4DB927-F939-4FB5-B19C-2ACB93740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110" y="0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3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Papéis e Responsabilidades no Scrum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/>
              <a:t>RESPONSABILIDADES – SCRUM MASTER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FFAF34D-D229-4081-9A71-ECCE03C74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6332" y="1005839"/>
            <a:ext cx="5686748" cy="52934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E783A5B-D903-473B-AE54-266BF8F2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6" y="1093123"/>
            <a:ext cx="6321286" cy="52934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9278C26-3A11-42D4-9DE5-5A7A17DB0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526" y="0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4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141F5-347D-4688-8699-AE51750B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B99F2C39-EAE6-4237-9D17-80CA13BFF6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/>
              <a:t>Revisão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DC7700A-B94C-4AFA-9E69-66F2FF62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437322"/>
            <a:ext cx="8892209" cy="58771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B56A84-8C3A-4738-A363-18CF23582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449" y="21740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2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Próximos Passos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383540" lvl="1">
              <a:buFont typeface="Wingdings" pitchFamily="2" charset="2"/>
              <a:buChar char="q"/>
            </a:pPr>
            <a:r>
              <a:rPr lang="pt-BR" dirty="0"/>
              <a:t> Confirmar o PO do produto </a:t>
            </a:r>
            <a:endParaRPr lang="pt-BR"/>
          </a:p>
          <a:p>
            <a:pPr marL="383540" lvl="1">
              <a:buFont typeface="Wingdings" pitchFamily="2" charset="2"/>
              <a:buChar char="q"/>
            </a:pPr>
            <a:r>
              <a:rPr lang="pt-BR" dirty="0"/>
              <a:t> Definir os horários de realização das cerimônias a seguir onde a primeira Sprint deve iniciar em 01/10/2020</a:t>
            </a:r>
            <a:endParaRPr lang="pt-BR" dirty="0">
              <a:cs typeface="Calibri"/>
            </a:endParaRPr>
          </a:p>
          <a:p>
            <a:pPr marL="383540" lvl="1">
              <a:buFont typeface="Wingdings" pitchFamily="2" charset="2"/>
              <a:buChar char="q"/>
            </a:pPr>
            <a:r>
              <a:rPr lang="pt-BR" dirty="0"/>
              <a:t> Iniciar o processo de </a:t>
            </a:r>
            <a:r>
              <a:rPr lang="pt-BR" dirty="0" err="1"/>
              <a:t>grooming</a:t>
            </a:r>
            <a:r>
              <a:rPr lang="pt-BR" dirty="0"/>
              <a:t> no dia 28/09/2020 e seguir até o dia 30/09/2020 e ao final ter definido o MVP, histórias que irão entrar na primeira Sprint</a:t>
            </a:r>
            <a:endParaRPr lang="pt-BR" dirty="0">
              <a:cs typeface="Calibri"/>
            </a:endParaRPr>
          </a:p>
          <a:p>
            <a:pPr marL="383540" lvl="1">
              <a:buFont typeface="Wingdings" pitchFamily="2" charset="2"/>
              <a:buChar char="q"/>
            </a:pPr>
            <a:r>
              <a:rPr lang="pt-BR" dirty="0"/>
              <a:t> Iniciar a identificação no Banco do Brasil do contato que será responsável em fornecer a API de integração com o portal de crédito</a:t>
            </a:r>
            <a:endParaRPr lang="pt-BR" dirty="0">
              <a:cs typeface="Calibri"/>
            </a:endParaRPr>
          </a:p>
          <a:p>
            <a:pPr marL="383540" lvl="1">
              <a:buFont typeface="Wingdings" pitchFamily="2" charset="2"/>
              <a:buChar char="q"/>
            </a:pPr>
            <a:r>
              <a:rPr lang="pt-BR" dirty="0"/>
              <a:t> Iniciar a Sprint 1 dia 01/10/2020 com a Planning às ??:??</a:t>
            </a:r>
            <a:endParaRPr lang="pt-BR" dirty="0">
              <a:cs typeface="Calibri"/>
            </a:endParaRPr>
          </a:p>
          <a:p>
            <a:pPr marL="383540" lvl="1">
              <a:buFont typeface="Wingdings" pitchFamily="2" charset="2"/>
              <a:buChar char="q"/>
            </a:pPr>
            <a:r>
              <a:rPr lang="pt-BR" dirty="0"/>
              <a:t>Sendo possível essas ações, a estimativa de entrega do produto ao final de 11 Sprints seria em torno do dia 07/04/2021.</a:t>
            </a:r>
            <a:endParaRPr lang="pt-BR" dirty="0">
              <a:cs typeface="Calibri"/>
            </a:endParaRPr>
          </a:p>
          <a:p>
            <a:pPr marL="383540" lvl="1">
              <a:buFont typeface="Wingdings" pitchFamily="2" charset="2"/>
              <a:buChar char="q"/>
            </a:pPr>
            <a:endParaRPr lang="pt-BR">
              <a:cs typeface="Calibri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/>
              <a:t>Sugestão de atividades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27EEB3-A639-420B-B087-1FCF883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1" y="3998015"/>
            <a:ext cx="11231216" cy="19708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8E8A6C7-A5AE-45B7-9720-5B4E803F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177" y="21740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7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OBRIGADO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80B2A9-7B40-4498-81EB-B37409331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1" y="831272"/>
            <a:ext cx="9568069" cy="538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84A4B27-0E44-41CD-976E-B72A947B0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907" y="22604"/>
            <a:ext cx="1764359" cy="759655"/>
          </a:xfrm>
          <a:prstGeom prst="rect">
            <a:avLst/>
          </a:prstGeom>
        </p:spPr>
      </p:pic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AC77DF4C-80EA-45FC-838D-E7EC56D6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819" y="1280160"/>
            <a:ext cx="11521441" cy="4588934"/>
          </a:xfrm>
        </p:spPr>
        <p:txBody>
          <a:bodyPr/>
          <a:lstStyle/>
          <a:p>
            <a:pPr marL="201168" lvl="1" indent="0">
              <a:buNone/>
            </a:pPr>
            <a:endParaRPr lang="pt-BR"/>
          </a:p>
          <a:p>
            <a:pPr marL="201168" lvl="1" indent="0">
              <a:buNone/>
            </a:pPr>
            <a:endParaRPr lang="pt-BR"/>
          </a:p>
          <a:p>
            <a:pPr marL="201168" lvl="1" indent="0">
              <a:buNone/>
            </a:pPr>
            <a:endParaRPr lang="pt-BR"/>
          </a:p>
          <a:p>
            <a:pPr marL="201168" lvl="1" indent="0">
              <a:buNone/>
            </a:pPr>
            <a:endParaRPr lang="pt-BR"/>
          </a:p>
          <a:p>
            <a:pPr marL="201168" lvl="1" indent="0">
              <a:buNone/>
            </a:pPr>
            <a:r>
              <a:rPr lang="pt-BR"/>
              <a:t>Rodrigo Carlos</a:t>
            </a:r>
            <a:br>
              <a:rPr lang="pt-BR"/>
            </a:br>
            <a:r>
              <a:rPr lang="pt-BR"/>
              <a:t>Scrum Master, </a:t>
            </a:r>
            <a:r>
              <a:rPr lang="pt-BR" err="1"/>
              <a:t>Agile</a:t>
            </a:r>
            <a:r>
              <a:rPr lang="pt-BR"/>
              <a:t> Coach, Gerente de Projetos</a:t>
            </a:r>
            <a:br>
              <a:rPr lang="pt-BR"/>
            </a:br>
            <a:r>
              <a:rPr lang="pt-BR">
                <a:hlinkClick r:id="rId4"/>
              </a:rPr>
              <a:t>ext-rodrigo.sousa@bbts.com.br</a:t>
            </a:r>
            <a:br>
              <a:rPr lang="pt-BR"/>
            </a:b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75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Apresentações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tângulo Arredondado 8">
            <a:hlinkClick r:id="rId2" action="ppaction://hlinksldjump"/>
          </p:cNvPr>
          <p:cNvSpPr/>
          <p:nvPr/>
        </p:nvSpPr>
        <p:spPr>
          <a:xfrm>
            <a:off x="4421411" y="1948467"/>
            <a:ext cx="7961090" cy="64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82740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13386B"/>
                </a:solidFill>
              </a:rPr>
              <a:t>Abertura</a:t>
            </a:r>
            <a:endParaRPr lang="pt-BR" dirty="0" err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B4136F6-79B7-4B04-BB43-58D6E73BBF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20794768">
            <a:off x="4579594" y="2105595"/>
            <a:ext cx="658594" cy="39515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4AB7A0F-E904-4570-8316-107E9886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396" y="-1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Apresentações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tângulo Arredondado 8">
            <a:hlinkClick r:id="rId2" action="ppaction://hlinksldjump"/>
          </p:cNvPr>
          <p:cNvSpPr/>
          <p:nvPr/>
        </p:nvSpPr>
        <p:spPr>
          <a:xfrm>
            <a:off x="4421411" y="1948467"/>
            <a:ext cx="7961090" cy="64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0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err="1">
                <a:ln>
                  <a:noFill/>
                </a:ln>
                <a:solidFill>
                  <a:srgbClr val="13386B"/>
                </a:solidFill>
                <a:effectLst/>
                <a:uLnTx/>
                <a:uFillTx/>
              </a:rPr>
              <a:t>Apresentações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13386B"/>
                </a:solidFill>
                <a:effectLst/>
                <a:uLnTx/>
                <a:uFillTx/>
              </a:rPr>
              <a:t> do time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B4136F6-79B7-4B04-BB43-58D6E73BBF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20794768">
            <a:off x="4579594" y="2105595"/>
            <a:ext cx="658594" cy="39515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4AB7A0F-E904-4570-8316-107E9886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396" y="-1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1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Agenda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Retângulo Arredondado 7">
            <a:hlinkClick r:id="rId2" action="ppaction://hlinksldjump"/>
          </p:cNvPr>
          <p:cNvSpPr/>
          <p:nvPr/>
        </p:nvSpPr>
        <p:spPr>
          <a:xfrm>
            <a:off x="4421411" y="2719488"/>
            <a:ext cx="7961090" cy="64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000" lvl="0" defTabSz="914400">
              <a:defRPr/>
            </a:pPr>
            <a:r>
              <a:rPr lang="en-US" sz="1600" b="1" kern="0" err="1">
                <a:solidFill>
                  <a:srgbClr val="13386B"/>
                </a:solidFill>
              </a:rPr>
              <a:t>Papéis</a:t>
            </a:r>
            <a:r>
              <a:rPr lang="en-US" sz="1600" b="1" kern="0">
                <a:solidFill>
                  <a:srgbClr val="13386B"/>
                </a:solidFill>
              </a:rPr>
              <a:t> e </a:t>
            </a:r>
            <a:r>
              <a:rPr lang="en-US" sz="1600" b="1" kern="0" err="1">
                <a:solidFill>
                  <a:srgbClr val="13386B"/>
                </a:solidFill>
              </a:rPr>
              <a:t>responsabilidades</a:t>
            </a:r>
            <a:endParaRPr lang="en-US" sz="1600" b="1" kern="0">
              <a:solidFill>
                <a:srgbClr val="13386B"/>
              </a:solidFill>
            </a:endParaRPr>
          </a:p>
        </p:txBody>
      </p:sp>
      <p:sp>
        <p:nvSpPr>
          <p:cNvPr id="9" name="Retângulo Arredondado 8">
            <a:hlinkClick r:id="rId3" action="ppaction://hlinksldjump"/>
          </p:cNvPr>
          <p:cNvSpPr/>
          <p:nvPr/>
        </p:nvSpPr>
        <p:spPr>
          <a:xfrm>
            <a:off x="4421411" y="1948467"/>
            <a:ext cx="7961090" cy="64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0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13386B"/>
                </a:solidFill>
                <a:effectLst/>
                <a:uLnTx/>
                <a:uFillTx/>
              </a:rPr>
              <a:t>O que é SCRUM?</a:t>
            </a:r>
          </a:p>
        </p:txBody>
      </p:sp>
      <p:sp>
        <p:nvSpPr>
          <p:cNvPr id="10" name="Retângulo Arredondado 9">
            <a:hlinkClick r:id="rId4" action="ppaction://hlinksldjump"/>
          </p:cNvPr>
          <p:cNvSpPr/>
          <p:nvPr/>
        </p:nvSpPr>
        <p:spPr>
          <a:xfrm>
            <a:off x="4421411" y="3490511"/>
            <a:ext cx="7961090" cy="64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0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err="1">
                <a:ln>
                  <a:noFill/>
                </a:ln>
                <a:solidFill>
                  <a:srgbClr val="13386B"/>
                </a:solidFill>
                <a:effectLst/>
                <a:uLnTx/>
                <a:uFillTx/>
              </a:rPr>
              <a:t>Revisão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13386B"/>
              </a:solidFill>
              <a:effectLst/>
              <a:uLnTx/>
              <a:uFillTx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20794768">
            <a:off x="4579594" y="2845910"/>
            <a:ext cx="658594" cy="39515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4655488" y="3515191"/>
            <a:ext cx="544580" cy="51905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756627">
            <a:off x="4696878" y="2092197"/>
            <a:ext cx="424025" cy="360540"/>
          </a:xfrm>
          <a:prstGeom prst="rect">
            <a:avLst/>
          </a:prstGeom>
        </p:spPr>
      </p:pic>
      <p:sp>
        <p:nvSpPr>
          <p:cNvPr id="16" name="Retângulo Arredondado 7">
            <a:hlinkClick r:id="rId9" action="ppaction://hlinksldjump"/>
            <a:extLst>
              <a:ext uri="{FF2B5EF4-FFF2-40B4-BE49-F238E27FC236}">
                <a16:creationId xmlns:a16="http://schemas.microsoft.com/office/drawing/2014/main" id="{7C9E9BDF-5303-6C40-9121-9271B3C9994B}"/>
              </a:ext>
            </a:extLst>
          </p:cNvPr>
          <p:cNvSpPr/>
          <p:nvPr/>
        </p:nvSpPr>
        <p:spPr>
          <a:xfrm>
            <a:off x="4421411" y="4261534"/>
            <a:ext cx="7961090" cy="64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000" lvl="0" defTabSz="914400">
              <a:defRPr/>
            </a:pPr>
            <a:r>
              <a:rPr lang="en-US" sz="1600" b="1" kern="0" err="1">
                <a:solidFill>
                  <a:srgbClr val="13386B"/>
                </a:solidFill>
              </a:rPr>
              <a:t>Próximos</a:t>
            </a:r>
            <a:r>
              <a:rPr lang="en-US" sz="1600" b="1" kern="0">
                <a:solidFill>
                  <a:srgbClr val="13386B"/>
                </a:solidFill>
              </a:rPr>
              <a:t> </a:t>
            </a:r>
            <a:r>
              <a:rPr lang="en-US" sz="1600" b="1" kern="0" err="1">
                <a:solidFill>
                  <a:srgbClr val="13386B"/>
                </a:solidFill>
              </a:rPr>
              <a:t>Passos</a:t>
            </a:r>
            <a:endParaRPr lang="en-US" sz="1600" b="1" kern="0">
              <a:solidFill>
                <a:srgbClr val="13386B"/>
              </a:solidFill>
            </a:endParaRPr>
          </a:p>
        </p:txBody>
      </p:sp>
      <p:pic>
        <p:nvPicPr>
          <p:cNvPr id="17" name="Imagem 13">
            <a:extLst>
              <a:ext uri="{FF2B5EF4-FFF2-40B4-BE49-F238E27FC236}">
                <a16:creationId xmlns:a16="http://schemas.microsoft.com/office/drawing/2014/main" id="{2A0A81EB-E9EF-764C-AB9A-96A25F14F62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3343" y="4326007"/>
            <a:ext cx="576725" cy="51905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18C56C1-6B2D-4145-A7C4-DA36A4A853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9396" y="-1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SCRUM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pt-BR"/>
              <a:t> Um framework dentro do qual pessoas podem tratar e resolver problemas complexos e adaptativos.</a:t>
            </a:r>
          </a:p>
          <a:p>
            <a:pPr lvl="1">
              <a:buFont typeface="Wingdings" pitchFamily="2" charset="2"/>
              <a:buChar char="q"/>
            </a:pPr>
            <a:endParaRPr lang="pt-BR"/>
          </a:p>
          <a:p>
            <a:pPr lvl="1">
              <a:buFont typeface="Wingdings" pitchFamily="2" charset="2"/>
              <a:buChar char="q"/>
            </a:pPr>
            <a:r>
              <a:rPr lang="pt-BR"/>
              <a:t> Está sendo usado para gerenciar o trabalho em produtos complexos desde 1990.</a:t>
            </a:r>
          </a:p>
          <a:p>
            <a:pPr lvl="1">
              <a:buFont typeface="Wingdings" pitchFamily="2" charset="2"/>
              <a:buChar char="q"/>
            </a:pPr>
            <a:endParaRPr lang="pt-BR"/>
          </a:p>
          <a:p>
            <a:pPr lvl="1">
              <a:buFont typeface="Wingdings" pitchFamily="2" charset="2"/>
              <a:buChar char="q"/>
            </a:pPr>
            <a:r>
              <a:rPr lang="pt-BR"/>
              <a:t> Tem como foco prover um método que deixa clara a eficácia relativa das práticas de gerenciamento de produto e técnicas de trabalho de forma que a melhoria contínua do produto, do time e do ambiente de trabalho seja visível continuamente.</a:t>
            </a:r>
          </a:p>
          <a:p>
            <a:pPr lvl="1">
              <a:buFont typeface="Wingdings" pitchFamily="2" charset="2"/>
              <a:buChar char="q"/>
            </a:pPr>
            <a:endParaRPr lang="pt-BR"/>
          </a:p>
          <a:p>
            <a:pPr lvl="1">
              <a:buFont typeface="Wingdings" pitchFamily="2" charset="2"/>
              <a:buChar char="q"/>
            </a:pPr>
            <a:r>
              <a:rPr lang="pt-BR"/>
              <a:t> Utiliza técnicas que antecipa a entrega de valor ao negócio com a eliminação antecipada de riscos e impedimentos.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/>
              <a:t>O QUE É?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5E6E481-3E51-4826-B9AA-0F6E7F3D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026" y="0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SCRUM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pt-BR"/>
              <a:t> </a:t>
            </a:r>
            <a:r>
              <a:rPr lang="pt-BR" b="1"/>
              <a:t>Manifesto Ágil</a:t>
            </a:r>
          </a:p>
          <a:p>
            <a:pPr lvl="1">
              <a:buFont typeface="Wingdings" pitchFamily="2" charset="2"/>
              <a:buChar char="q"/>
            </a:pPr>
            <a:endParaRPr lang="pt-BR"/>
          </a:p>
          <a:p>
            <a:pPr lvl="3">
              <a:buFont typeface="Wingdings" pitchFamily="2" charset="2"/>
              <a:buChar char="q"/>
            </a:pPr>
            <a:r>
              <a:rPr lang="pt-BR" sz="2000" b="1"/>
              <a:t>Indivíduos e interação entre eles </a:t>
            </a:r>
            <a:r>
              <a:rPr lang="pt-BR"/>
              <a:t>mais que processos e ferramentas</a:t>
            </a:r>
          </a:p>
          <a:p>
            <a:pPr lvl="3">
              <a:buFont typeface="Wingdings" pitchFamily="2" charset="2"/>
              <a:buChar char="q"/>
            </a:pPr>
            <a:endParaRPr lang="pt-BR"/>
          </a:p>
          <a:p>
            <a:pPr lvl="3">
              <a:buFont typeface="Wingdings" pitchFamily="2" charset="2"/>
              <a:buChar char="q"/>
            </a:pPr>
            <a:r>
              <a:rPr lang="pt-BR" sz="2000" b="1"/>
              <a:t>Softwares em funcionamento </a:t>
            </a:r>
            <a:r>
              <a:rPr lang="pt-BR"/>
              <a:t>mais que documentação abrangente</a:t>
            </a:r>
          </a:p>
          <a:p>
            <a:pPr lvl="3">
              <a:buFont typeface="Wingdings" pitchFamily="2" charset="2"/>
              <a:buChar char="q"/>
            </a:pPr>
            <a:endParaRPr lang="pt-BR"/>
          </a:p>
          <a:p>
            <a:pPr lvl="3">
              <a:buFont typeface="Wingdings" pitchFamily="2" charset="2"/>
              <a:buChar char="q"/>
            </a:pPr>
            <a:r>
              <a:rPr lang="pt-BR" sz="2000" b="1"/>
              <a:t>Colaboração com o cliente </a:t>
            </a:r>
            <a:r>
              <a:rPr lang="pt-BR"/>
              <a:t>mais que negociação de contratos</a:t>
            </a:r>
          </a:p>
          <a:p>
            <a:pPr lvl="3">
              <a:buFont typeface="Wingdings" pitchFamily="2" charset="2"/>
              <a:buChar char="q"/>
            </a:pPr>
            <a:endParaRPr lang="pt-BR"/>
          </a:p>
          <a:p>
            <a:pPr lvl="3">
              <a:buFont typeface="Wingdings" pitchFamily="2" charset="2"/>
              <a:buChar char="q"/>
            </a:pPr>
            <a:r>
              <a:rPr lang="pt-BR" sz="2000" b="1"/>
              <a:t>Responder a mudanças </a:t>
            </a:r>
            <a:r>
              <a:rPr lang="pt-BR"/>
              <a:t>mais que seguir um plano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/>
              <a:t>Em que se baseia?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5195806-75FA-40EE-A81B-AAF674895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975" y="0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1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SCRUM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/>
              <a:t>pilares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02E7B-6C0E-470A-86EF-1B629D56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6551BA-9D97-4054-9508-6DC8ECB9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291" y="831272"/>
            <a:ext cx="7704074" cy="53785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2CA53F-D5BC-4121-B182-75ADC905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975" y="-28136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0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SCRUM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pt-BR"/>
              <a:t> SPRINT (15 DIAS CORRIDOS)</a:t>
            </a:r>
          </a:p>
          <a:p>
            <a:pPr lvl="1">
              <a:buFont typeface="Wingdings" pitchFamily="2" charset="2"/>
              <a:buChar char="q"/>
            </a:pPr>
            <a:r>
              <a:rPr lang="pt-BR"/>
              <a:t> SCRUM TEAM – EQUIPE SCRUM</a:t>
            </a:r>
          </a:p>
          <a:p>
            <a:pPr lvl="2">
              <a:buFont typeface="Wingdings" pitchFamily="2" charset="2"/>
              <a:buChar char="q"/>
            </a:pPr>
            <a:r>
              <a:rPr lang="pt-BR"/>
              <a:t> PRODUCT OWNER (PO) – DONO DO PRODUTO</a:t>
            </a:r>
          </a:p>
          <a:p>
            <a:pPr lvl="2">
              <a:buFont typeface="Wingdings" pitchFamily="2" charset="2"/>
              <a:buChar char="q"/>
            </a:pPr>
            <a:r>
              <a:rPr lang="pt-BR"/>
              <a:t> SCRUM MASTER</a:t>
            </a:r>
          </a:p>
          <a:p>
            <a:pPr lvl="2">
              <a:buFont typeface="Wingdings" pitchFamily="2" charset="2"/>
              <a:buChar char="q"/>
            </a:pPr>
            <a:r>
              <a:rPr lang="pt-BR"/>
              <a:t> </a:t>
            </a:r>
            <a:r>
              <a:rPr lang="pt-BR" err="1"/>
              <a:t>DEVelopment</a:t>
            </a:r>
            <a:r>
              <a:rPr lang="pt-BR"/>
              <a:t> TEAM – TIME DE DESENVOLVIMENTO</a:t>
            </a:r>
          </a:p>
          <a:p>
            <a:pPr lvl="1">
              <a:buFont typeface="Wingdings" pitchFamily="2" charset="2"/>
              <a:buChar char="q"/>
            </a:pPr>
            <a:r>
              <a:rPr lang="pt-BR"/>
              <a:t> TIMEBOX</a:t>
            </a:r>
          </a:p>
          <a:p>
            <a:pPr lvl="1">
              <a:buFont typeface="Wingdings" pitchFamily="2" charset="2"/>
              <a:buChar char="q"/>
            </a:pPr>
            <a:r>
              <a:rPr lang="pt-BR"/>
              <a:t> EVENTOS SCRUM </a:t>
            </a:r>
          </a:p>
          <a:p>
            <a:pPr lvl="2">
              <a:buFont typeface="Wingdings" pitchFamily="2" charset="2"/>
              <a:buChar char="q"/>
            </a:pPr>
            <a:r>
              <a:rPr lang="pt-BR"/>
              <a:t> DAILY SCRUM – REUNIÃO DIÁRIA (15 MINUTOS)</a:t>
            </a:r>
          </a:p>
          <a:p>
            <a:pPr lvl="2">
              <a:buFont typeface="Wingdings" pitchFamily="2" charset="2"/>
              <a:buChar char="q"/>
            </a:pPr>
            <a:r>
              <a:rPr lang="pt-BR"/>
              <a:t> SPRINT REVIEW – REVISÃO DA SPRINT (2 HORAS)</a:t>
            </a:r>
          </a:p>
          <a:p>
            <a:pPr lvl="2">
              <a:buFont typeface="Wingdings" pitchFamily="2" charset="2"/>
              <a:buChar char="q"/>
            </a:pPr>
            <a:r>
              <a:rPr lang="pt-BR"/>
              <a:t> SPRINT RETROSPECTIVE – RETROSPECTIVA DA SPRINT (1 HORA)</a:t>
            </a:r>
          </a:p>
          <a:p>
            <a:pPr lvl="2">
              <a:buFont typeface="Wingdings" pitchFamily="2" charset="2"/>
              <a:buChar char="q"/>
            </a:pPr>
            <a:r>
              <a:rPr lang="pt-BR"/>
              <a:t> SPRINT PLANNING – PLANEJAMENTO DA SPRINT (4 HORAS)</a:t>
            </a:r>
          </a:p>
          <a:p>
            <a:pPr lvl="2">
              <a:buFont typeface="Wingdings" pitchFamily="2" charset="2"/>
              <a:buChar char="q"/>
            </a:pPr>
            <a:r>
              <a:rPr lang="pt-BR"/>
              <a:t> GROOMING – REFINAMENTO (ATÉ 8 HORAS, PODE SER FEITA EM PARTES DURANTE A SPRINT)</a:t>
            </a:r>
          </a:p>
          <a:p>
            <a:pPr lvl="1">
              <a:buFont typeface="Wingdings" pitchFamily="2" charset="2"/>
              <a:buChar char="q"/>
            </a:pPr>
            <a:r>
              <a:rPr lang="pt-BR"/>
              <a:t> BACKLOG  (PRODUTO – PO É O DONO e da SPRINT (DEV TEAM É O DONO)</a:t>
            </a:r>
          </a:p>
          <a:p>
            <a:pPr lvl="1">
              <a:buFont typeface="Wingdings" pitchFamily="2" charset="2"/>
              <a:buChar char="q"/>
            </a:pPr>
            <a:r>
              <a:rPr lang="pt-BR"/>
              <a:t> INCREMENTO</a:t>
            </a:r>
          </a:p>
          <a:p>
            <a:pPr lvl="1">
              <a:buFont typeface="Wingdings" pitchFamily="2" charset="2"/>
              <a:buChar char="q"/>
            </a:pPr>
            <a:r>
              <a:rPr lang="pt-BR"/>
              <a:t> USER HISTORY - HISTÓRIAS DO USUÁRIO</a:t>
            </a:r>
          </a:p>
          <a:p>
            <a:pPr lvl="1">
              <a:buFont typeface="Wingdings" pitchFamily="2" charset="2"/>
              <a:buChar char="q"/>
            </a:pPr>
            <a:endParaRPr lang="pt-BR"/>
          </a:p>
          <a:p>
            <a:pPr lvl="2">
              <a:buFont typeface="Wingdings" pitchFamily="2" charset="2"/>
              <a:buChar char="q"/>
            </a:pP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/>
              <a:t>Terminologias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AE696A0-8838-44FA-80DB-6DC3E97E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110" y="0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SCRUM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>
          <a:xfrm>
            <a:off x="340819" y="817008"/>
            <a:ext cx="11521441" cy="349135"/>
          </a:xfrm>
        </p:spPr>
        <p:txBody>
          <a:bodyPr/>
          <a:lstStyle/>
          <a:p>
            <a:r>
              <a:rPr lang="pt-BR"/>
              <a:t>Ciclo </a:t>
            </a:r>
            <a:r>
              <a:rPr lang="pt-BR" err="1"/>
              <a:t>scrum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BDD2D-428D-4287-B852-E07F68B4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3A0221-A592-4078-BC2A-8C01637D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78" y="758094"/>
            <a:ext cx="9810585" cy="55907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D999962-C242-411C-B3EC-F2EBE94E2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42" y="0"/>
            <a:ext cx="1764359" cy="7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54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Personalizada 2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02060"/>
      </a:accent1>
      <a:accent2>
        <a:srgbClr val="002060"/>
      </a:accent2>
      <a:accent3>
        <a:srgbClr val="1C6294"/>
      </a:accent3>
      <a:accent4>
        <a:srgbClr val="1C6294"/>
      </a:accent4>
      <a:accent5>
        <a:srgbClr val="2683C6"/>
      </a:accent5>
      <a:accent6>
        <a:srgbClr val="2683C6"/>
      </a:accent6>
      <a:hlink>
        <a:srgbClr val="1CADE4"/>
      </a:hlink>
      <a:folHlink>
        <a:srgbClr val="FFC0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069BBBDCAEF354CAE0655DA1B50110C" ma:contentTypeVersion="2" ma:contentTypeDescription="Crie um novo documento." ma:contentTypeScope="" ma:versionID="cad6afb0893c172cb417af7db5ca6ff2">
  <xsd:schema xmlns:xsd="http://www.w3.org/2001/XMLSchema" xmlns:xs="http://www.w3.org/2001/XMLSchema" xmlns:p="http://schemas.microsoft.com/office/2006/metadata/properties" xmlns:ns2="0a4d9dbf-7a12-45de-948f-e9224c93f88b" targetNamespace="http://schemas.microsoft.com/office/2006/metadata/properties" ma:root="true" ma:fieldsID="765f82fc69b794c0af87d5868d6b3e3e" ns2:_="">
    <xsd:import namespace="0a4d9dbf-7a12-45de-948f-e9224c93f8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d9dbf-7a12-45de-948f-e9224c93f8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79FAD4-FFCD-4D88-9154-D54D85B667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23A404-32EC-47D5-B36E-BF04A9ECA55B}"/>
</file>

<file path=customXml/itemProps3.xml><?xml version="1.0" encoding="utf-8"?>
<ds:datastoreItem xmlns:ds="http://schemas.openxmlformats.org/officeDocument/2006/customXml" ds:itemID="{09F58DB2-362F-4638-9F38-B878240BF6D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Retrospectiva</vt:lpstr>
      <vt:lpstr>Apresentação do PowerPoint</vt:lpstr>
      <vt:lpstr>Apresentações</vt:lpstr>
      <vt:lpstr>Apresentações</vt:lpstr>
      <vt:lpstr>Agenda</vt:lpstr>
      <vt:lpstr>SCRUM</vt:lpstr>
      <vt:lpstr>SCRUM</vt:lpstr>
      <vt:lpstr>SCRUM</vt:lpstr>
      <vt:lpstr>SCRUM</vt:lpstr>
      <vt:lpstr>SCRUM</vt:lpstr>
      <vt:lpstr>Papéis e Responsabilidades no Scrum</vt:lpstr>
      <vt:lpstr>Papéis e Responsabilidades no Scrum</vt:lpstr>
      <vt:lpstr>Papéis e Responsabilidades no Scrum</vt:lpstr>
      <vt:lpstr>Papéis e Responsabilidades no Scrum</vt:lpstr>
      <vt:lpstr>Papéis e Responsabilidades no Scrum</vt:lpstr>
      <vt:lpstr>Papéis e Responsabilidades no Scrum</vt:lpstr>
      <vt:lpstr>Papéis e Responsabilidades no Scrum</vt:lpstr>
      <vt:lpstr>Revisão</vt:lpstr>
      <vt:lpstr>Próximos Passos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Pollyanna Rissatto</dc:creator>
  <cp:revision>12</cp:revision>
  <dcterms:created xsi:type="dcterms:W3CDTF">2016-11-22T18:38:19Z</dcterms:created>
  <dcterms:modified xsi:type="dcterms:W3CDTF">2020-09-25T16:58:28Z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0x0101005069BBBDCAEF354CAE0655DA1B50110C</vt:lpwstr>
  </property>
</Properties>
</file>