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7EFA400-EBCC-451D-8277-55BAE94A7748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7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A9C7C7-85BD-4E67-8724-2B861BC02D9C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C6FAF10-C82D-4534-A489-6FAE74B0AB60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F32C77-D4DF-462D-838B-1F7A4C187C77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32CB30-8D7C-4E8E-8BC6-1970B760675E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B3D66F2-D8FC-46A2-AEF0-7E3498CF8B0A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930520-290E-4B90-9B9B-8F5AD0CBD1F4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6BAE038-AAC8-4CA1-AFB9-E704B241FE20}" type="slidenum">
              <a:rPr lang="pt-BR" sz="1200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3" name="Imagem 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4" name="Imagem 4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Imagem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00040" y="5945040"/>
            <a:ext cx="4938840" cy="9194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12" name="CustomShape 2"/>
          <p:cNvSpPr/>
          <p:nvPr/>
        </p:nvSpPr>
        <p:spPr>
          <a:xfrm>
            <a:off x="485640" y="5938920"/>
            <a:ext cx="3689640" cy="9320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120" y="5791320"/>
            <a:ext cx="3400920" cy="1079280"/>
          </a:xfrm>
          <a:prstGeom prst="rtTriangle">
            <a:avLst/>
          </a:prstGeom>
          <a:blipFill>
            <a:blip r:embed="rId14"/>
            <a:tile/>
          </a:blip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-9000" y="5787720"/>
            <a:ext cx="3404880" cy="1083960"/>
          </a:xfrm>
          <a:prstGeom prst="straightConnector1">
            <a:avLst/>
          </a:prstGeom>
          <a:noFill/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4664160"/>
            <a:ext cx="91490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500040" y="5945040"/>
            <a:ext cx="4938840" cy="9194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485640" y="5938920"/>
            <a:ext cx="3689640" cy="9320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-6120" y="5791320"/>
            <a:ext cx="3400920" cy="1079280"/>
          </a:xfrm>
          <a:prstGeom prst="rtTriangle">
            <a:avLst/>
          </a:prstGeom>
          <a:blipFill>
            <a:blip r:embed="rId14"/>
            <a:tile/>
          </a:blip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-9000" y="5787720"/>
            <a:ext cx="3404880" cy="1083960"/>
          </a:xfrm>
          <a:prstGeom prst="straightConnector1">
            <a:avLst/>
          </a:prstGeom>
          <a:noFill/>
          <a:ln w="12240">
            <a:solidFill>
              <a:srgbClr val="196F85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0040" y="5945040"/>
            <a:ext cx="4938840" cy="919440"/>
          </a:xfrm>
          <a:prstGeom prst="rect">
            <a:avLst/>
          </a:prstGeom>
          <a:solidFill>
            <a:srgbClr val="9FCBDC"/>
          </a:solidFill>
          <a:ln>
            <a:noFill/>
          </a:ln>
        </p:spPr>
      </p:sp>
      <p:sp>
        <p:nvSpPr>
          <p:cNvPr id="46" name="CustomShape 2"/>
          <p:cNvSpPr/>
          <p:nvPr/>
        </p:nvSpPr>
        <p:spPr>
          <a:xfrm>
            <a:off x="485640" y="5938920"/>
            <a:ext cx="3689640" cy="9320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47" name="CustomShape 3"/>
          <p:cNvSpPr/>
          <p:nvPr/>
        </p:nvSpPr>
        <p:spPr>
          <a:xfrm>
            <a:off x="-6120" y="5791320"/>
            <a:ext cx="3400920" cy="1079280"/>
          </a:xfrm>
          <a:prstGeom prst="rtTriangle">
            <a:avLst/>
          </a:prstGeom>
          <a:blipFill>
            <a:blip r:embed="rId14"/>
            <a:tile/>
          </a:blipFill>
          <a:ln>
            <a:noFill/>
          </a:ln>
        </p:spPr>
      </p:sp>
      <p:sp>
        <p:nvSpPr>
          <p:cNvPr id="48" name="CustomShape 4"/>
          <p:cNvSpPr/>
          <p:nvPr/>
        </p:nvSpPr>
        <p:spPr>
          <a:xfrm>
            <a:off x="-9000" y="5787720"/>
            <a:ext cx="3404880" cy="1083960"/>
          </a:xfrm>
          <a:prstGeom prst="straightConnector1">
            <a:avLst/>
          </a:prstGeom>
          <a:noFill/>
          <a:ln w="12240">
            <a:solidFill>
              <a:srgbClr val="196F85"/>
            </a:solidFill>
            <a:miter/>
          </a:ln>
        </p:spPr>
      </p:sp>
      <p:pic>
        <p:nvPicPr>
          <p:cNvPr id="49" name="Shape 76"/>
          <p:cNvPicPr/>
          <p:nvPr/>
        </p:nvPicPr>
        <p:blipFill>
          <a:blip r:embed="rId15"/>
          <a:stretch>
            <a:fillRect/>
          </a:stretch>
        </p:blipFill>
        <p:spPr>
          <a:xfrm>
            <a:off x="3614760" y="5310360"/>
            <a:ext cx="5456520" cy="118908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560" cy="119880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72000" y="2088000"/>
            <a:ext cx="8998920" cy="1519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800" b="1">
                <a:solidFill>
                  <a:srgbClr val="464646"/>
                </a:solidFill>
                <a:latin typeface="Rambla"/>
                <a:ea typeface="Rambla"/>
              </a:rPr>
              <a:t>e-Commerce 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800" b="1">
                <a:solidFill>
                  <a:srgbClr val="464646"/>
                </a:solidFill>
                <a:latin typeface="Rambla"/>
                <a:ea typeface="Rambla"/>
              </a:rPr>
              <a:t>Micchelangelo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Arial"/>
                <a:ea typeface="Arial"/>
              </a:rPr>
              <a:t>               </a:t>
            </a:r>
            <a:endParaRPr dirty="0"/>
          </a:p>
        </p:txBody>
      </p:sp>
      <p:sp>
        <p:nvSpPr>
          <p:cNvPr id="94" name="CustomShape 3"/>
          <p:cNvSpPr/>
          <p:nvPr/>
        </p:nvSpPr>
        <p:spPr>
          <a:xfrm>
            <a:off x="5580000" y="4992120"/>
            <a:ext cx="5470920" cy="350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</a:rPr>
              <a:t>Brian Fu Chuan Tong 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</a:rPr>
              <a:t>Édson Silva Roberto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</a:rPr>
              <a:t>Leonardo Aguiar Azevedo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</a:rPr>
              <a:t>Renan Brito Vieira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</a:rPr>
              <a:t>Thomaz A. Camargo Marini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4139952" y="36355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Grupo 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8600" y="0"/>
            <a:ext cx="84693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300" b="1">
                <a:solidFill>
                  <a:srgbClr val="464646"/>
                </a:solidFill>
                <a:latin typeface="Rambla"/>
                <a:ea typeface="Rambla"/>
              </a:rPr>
              <a:t>Roteiro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52280" y="9907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1. Introdução</a:t>
            </a:r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1</a:t>
            </a: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.1 </a:t>
            </a: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O Projeto
1.2 Ferramentas utilizadas
1.3 Distribuição de tarefas
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2. </a:t>
            </a: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Status do protótipo
2.1 Tabelas no SGBD
2.2 Apresentação das telas implementadas
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3. </a:t>
            </a: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Próximos passos
3.1 Cronograma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7" name="CustomShape 3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28600" y="0"/>
            <a:ext cx="84693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300" b="1">
                <a:solidFill>
                  <a:srgbClr val="464646"/>
                </a:solidFill>
                <a:latin typeface="Rambla"/>
                <a:ea typeface="Rambla"/>
              </a:rPr>
              <a:t>Introdução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152280" y="9907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osso projeto é um e-commerce, ou seja, um comércio que realiza suas transações financeiras por meio de dispositivos e plataformas eletrônicas. Será um site de venda de produtos, no caso, de uma pizzaria, na qual o cliente terá condições de fazer seus pedidos online, mediante a cadastro no próprio site com o diferencial de personalização do seu pedido através da página online e acompanhamento em tempo real da situação de seu pedido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8600" y="0"/>
            <a:ext cx="84693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300" b="1">
                <a:solidFill>
                  <a:srgbClr val="464646"/>
                </a:solidFill>
                <a:latin typeface="Rambla"/>
                <a:ea typeface="Rambla"/>
              </a:rPr>
              <a:t>Ferramentas utilizadas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683568" y="990720"/>
            <a:ext cx="7696872" cy="1185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Eclipse </a:t>
            </a:r>
            <a:r>
              <a:rPr lang="pt-BR" sz="2600" dirty="0" err="1" smtClean="0">
                <a:solidFill>
                  <a:srgbClr val="000000"/>
                </a:solidFill>
                <a:latin typeface="Rambla"/>
                <a:ea typeface="Rambla"/>
              </a:rPr>
              <a:t>Mars</a:t>
            </a: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/>
            </a:r>
            <a:b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</a:b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3" name="CustomShape 3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13" y="1331940"/>
            <a:ext cx="844549" cy="8445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13" y="4797152"/>
            <a:ext cx="1196702" cy="6189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45024"/>
            <a:ext cx="1229129" cy="81941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22" y="2428871"/>
            <a:ext cx="1000129" cy="1000129"/>
          </a:xfrm>
          <a:prstGeom prst="rect">
            <a:avLst/>
          </a:prstGeom>
        </p:spPr>
      </p:pic>
      <p:sp>
        <p:nvSpPr>
          <p:cNvPr id="13" name="CustomShape 2"/>
          <p:cNvSpPr/>
          <p:nvPr/>
        </p:nvSpPr>
        <p:spPr>
          <a:xfrm>
            <a:off x="683568" y="2428870"/>
            <a:ext cx="7696872" cy="11441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JSP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" name="CustomShape 2"/>
          <p:cNvSpPr/>
          <p:nvPr/>
        </p:nvSpPr>
        <p:spPr>
          <a:xfrm>
            <a:off x="683568" y="3577320"/>
            <a:ext cx="7696872" cy="10038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600" dirty="0" err="1" smtClean="0">
                <a:solidFill>
                  <a:srgbClr val="000000"/>
                </a:solidFill>
                <a:latin typeface="Rambla"/>
                <a:ea typeface="Rambla"/>
              </a:rPr>
              <a:t>Tomcat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" name="CustomShape 2"/>
          <p:cNvSpPr/>
          <p:nvPr/>
        </p:nvSpPr>
        <p:spPr>
          <a:xfrm>
            <a:off x="683568" y="5013176"/>
            <a:ext cx="7696872" cy="57537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MySQL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28600" y="0"/>
            <a:ext cx="84693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300" b="1">
                <a:solidFill>
                  <a:srgbClr val="464646"/>
                </a:solidFill>
                <a:latin typeface="Rambla"/>
                <a:ea typeface="Rambla"/>
              </a:rPr>
              <a:t>Distribuição de tarefas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52280" y="9907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Front-</a:t>
            </a:r>
            <a:r>
              <a:rPr lang="pt-BR" sz="2600" dirty="0" err="1">
                <a:solidFill>
                  <a:srgbClr val="000000"/>
                </a:solidFill>
                <a:latin typeface="Rambla"/>
                <a:ea typeface="Rambla"/>
              </a:rPr>
              <a:t>end</a:t>
            </a: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: Brian</a:t>
            </a: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, Edson e Thomaz </a:t>
            </a:r>
            <a:r>
              <a:rPr lang="pt-BR" sz="2600" dirty="0">
                <a:solidFill>
                  <a:srgbClr val="000000"/>
                </a:solidFill>
                <a:latin typeface="Rambla"/>
                <a:ea typeface="Rambla"/>
              </a:rPr>
              <a:t>
</a:t>
            </a:r>
            <a:endParaRPr lang="pt-BR" sz="2600" dirty="0" smtClean="0">
              <a:solidFill>
                <a:srgbClr val="000000"/>
              </a:solidFill>
              <a:latin typeface="Rambla"/>
              <a:ea typeface="Rambla"/>
            </a:endParaRPr>
          </a:p>
          <a:p>
            <a:pPr>
              <a:lnSpc>
                <a:spcPct val="100000"/>
              </a:lnSpc>
            </a:pP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Back-</a:t>
            </a:r>
            <a:r>
              <a:rPr lang="pt-BR" sz="2600" dirty="0" err="1" smtClean="0">
                <a:solidFill>
                  <a:srgbClr val="000000"/>
                </a:solidFill>
                <a:latin typeface="Rambla"/>
                <a:ea typeface="Rambla"/>
              </a:rPr>
              <a:t>end</a:t>
            </a:r>
            <a:r>
              <a:rPr lang="pt-BR" sz="2600" dirty="0" smtClean="0">
                <a:solidFill>
                  <a:srgbClr val="000000"/>
                </a:solidFill>
                <a:latin typeface="Rambla"/>
                <a:ea typeface="Rambla"/>
              </a:rPr>
              <a:t>: Leonardo e Renan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6" name="CustomShape 3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28600" y="0"/>
            <a:ext cx="84693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300" b="1">
                <a:solidFill>
                  <a:srgbClr val="464646"/>
                </a:solidFill>
                <a:latin typeface="Rambla"/>
                <a:ea typeface="Rambla"/>
              </a:rPr>
              <a:t>Status do protótipo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52280" y="9907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04680" y="11431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57080" y="12955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banco de dados já foi praticamente todo implementado, faltando apenas algumas consultas e um gatilho. As páginas de Início, Contato e Quem somos estão praticamente completas, sujeitas a pequenos ajustes. Sobre o Cadastro de clientes, foi implementado apenas sua interface, faltando toda a parte relacionada ao banco de dados. As páginas de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Compra e Cardápio estão em desenvolvimento.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28600" y="0"/>
            <a:ext cx="8469360" cy="114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300" b="1">
                <a:solidFill>
                  <a:srgbClr val="464646"/>
                </a:solidFill>
                <a:latin typeface="Rambla"/>
                <a:ea typeface="Rambla"/>
              </a:rPr>
              <a:t>Próximos passos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52280" y="990720"/>
            <a:ext cx="8228160" cy="517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0" y="6377040"/>
            <a:ext cx="2132280" cy="36360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4" y="1988840"/>
            <a:ext cx="7996011" cy="2090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210</Words>
  <Application>Microsoft Office PowerPoint</Application>
  <PresentationFormat>Apresentação na tela (4:3)</PresentationFormat>
  <Paragraphs>103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</dc:creator>
  <cp:lastModifiedBy>Adm2</cp:lastModifiedBy>
  <cp:revision>7</cp:revision>
  <dcterms:modified xsi:type="dcterms:W3CDTF">2015-10-09T15:45:17Z</dcterms:modified>
</cp:coreProperties>
</file>