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z Marini" initials="T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64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6T23:23:44.785" idx="1">
    <p:pos x="-1439" y="0"/>
    <p:text>OLHAR ANOTAÇOES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92D1E5-7C30-4649-AD47-9FFDF335A93E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44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F7AFE4C-B67D-4996-AAB1-889CAB3C6F26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DDC3395-688F-4F0B-B12E-715C2DB25ADD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1.1 - Quando foi nos passado qual seria o projeto a ser feito na disciplina, começamos uma pesquisa sobre ecommerces na busca por alguma ideia do que poderiamos fazer e nos deparamos com um site, muito precario na nossa opinião da pizzaria miccheluccio de limeira, e pensamos em desenvolver um site voltado para uma pizzaria, na qual o cliente poderia realizar toda sua compra pela internet, de forma personalizada, simples e rapida.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A5330CE-7FF2-423B-948D-E59507DEB3AF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>
                <a:latin typeface="Arial"/>
              </a:rPr>
              <a:t>Front-end</a:t>
            </a:r>
            <a:endParaRPr/>
          </a:p>
          <a:p>
            <a:r>
              <a:rPr lang="pt-BR" sz="2000">
                <a:latin typeface="Arial"/>
              </a:rPr>
              <a:t>Brian - responsavel pelo desing artistico e codificação</a:t>
            </a:r>
            <a:endParaRPr/>
          </a:p>
          <a:p>
            <a:r>
              <a:rPr lang="pt-BR" sz="2000">
                <a:latin typeface="Arial"/>
              </a:rPr>
              <a:t>Thomaz - desing artistico e codificaçao</a:t>
            </a:r>
            <a:endParaRPr/>
          </a:p>
          <a:p>
            <a:r>
              <a:rPr lang="pt-BR" sz="2000">
                <a:latin typeface="Arial"/>
              </a:rPr>
              <a:t>Edson - codificação</a:t>
            </a:r>
            <a:endParaRPr/>
          </a:p>
          <a:p>
            <a:endParaRPr/>
          </a:p>
          <a:p>
            <a:r>
              <a:rPr lang="pt-BR" sz="2000">
                <a:latin typeface="Arial"/>
              </a:rPr>
              <a:t>Back-end</a:t>
            </a:r>
            <a:endParaRPr/>
          </a:p>
          <a:p>
            <a:r>
              <a:rPr lang="pt-BR" sz="2000">
                <a:latin typeface="Arial"/>
              </a:rPr>
              <a:t>Leonardo - desenvolvimento da logica e integração com o banco de dados</a:t>
            </a:r>
            <a:endParaRPr/>
          </a:p>
          <a:p>
            <a:r>
              <a:rPr lang="pt-BR" sz="2000">
                <a:latin typeface="Arial"/>
              </a:rPr>
              <a:t>Renan - desenvolvimento da logica e integração com BD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998A3EC-B99A-4788-B96E-3238707317D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>
                <a:latin typeface="Arial"/>
              </a:rPr>
              <a:t>Deixar só um dos simbolos no que foi implementados e adicionar mais se acharem necessário.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F52FBFF-51B5-4203-A1F7-5C19D936393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>
                <a:latin typeface="Arial"/>
              </a:rPr>
              <a:t>Dificuldade pra gerenciar a logica do projeto que envolvia muitos processos dentro de cada ação </a:t>
            </a:r>
            <a:endParaRPr/>
          </a:p>
          <a:p>
            <a:r>
              <a:rPr lang="pt-BR" sz="2000">
                <a:latin typeface="Arial"/>
              </a:rPr>
              <a:t>Difuculdade de integração de tecnologias HTML com javascript com Java com jsp com SQL com css, saber quando usar cada uma e falta de informação de algumas das linguagens, JSP e JSF</a:t>
            </a:r>
            <a:endParaRPr/>
          </a:p>
          <a:p>
            <a:endParaRPr/>
          </a:p>
          <a:p>
            <a:r>
              <a:rPr lang="pt-BR" sz="2000">
                <a:latin typeface="Arial"/>
              </a:rPr>
              <a:t>Foi preciso muito planejamento e discussao da logica do projeto para que funcionasse da forma que esperavamos 
foi preciso um sacrificio de todo mundo, em relaçao ao tempo, devido a outras disciplinas e tambem ao estagio que cada um tem que cumprir.</a:t>
            </a:r>
            <a:endParaRPr/>
          </a:p>
          <a:p>
            <a:r>
              <a:rPr lang="pt-BR" sz="2000">
                <a:latin typeface="Arial"/>
              </a:rPr>
              <a:t>E muito estudo de JSP e JSF e outras linguagem pra aprender as sintaxe e saber como usar e como integrar todas elas 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47BBBE3-5067-48DD-8AA5-DBEF8A89E0E9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>
                <a:latin typeface="Arial"/>
              </a:rPr>
              <a:t>A gente teve algumas ideias que acreditamos que para a disciplina ficaria inviavel a implementação e devido ao temppo não as fizemosm, mas esperamos conseguir lapidar o projeto pra pelo menos apresentar a pizzaria na tentativa de mostrar uma proposta diferente e interessante pra eles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E4AD490-3A38-488A-997D-251C0F825140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>
                <a:latin typeface="Arial"/>
              </a:rPr>
              <a:t>Não sei se é interessante deixar esse slide, mas o professor colocou no roteiro que ele pode querer fazer testes</a:t>
            </a:r>
            <a:endParaRPr/>
          </a:p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E2FC3CE-2DDA-4F0A-94C4-0916C1A67E9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>
                <a:latin typeface="Arial"/>
              </a:rPr>
              <a:t>Segundos dados do sebrae </a:t>
            </a:r>
            <a:endParaRPr/>
          </a:p>
          <a:p>
            <a:r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faturamento de R$ 24,12 bilhões em 2012, representando uma elevação de 29% em relação ao ano anterior. </a:t>
            </a:r>
            <a:endParaRPr/>
          </a:p>
          <a:p>
            <a:endParaRPr/>
          </a:p>
          <a:p>
            <a:r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2001 haviam 1,1 milhão de consumidor em 2013 41 milhões.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366A41D-4DDA-4815-AB90-B2CDB0D7B59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Imagem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Imagem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3" name="Imagem 8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10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D38E28"/>
                </a:solidFill>
                <a:latin typeface="Franklin Gothic Book"/>
              </a:rPr>
              <a:t>27/11/15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76320"/>
            <a:ext cx="335232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F173EC5-6070-4DFC-9480-2133275494C8}" type="slidenum">
              <a:rPr lang="pt-BR" sz="1200">
                <a:solidFill>
                  <a:srgbClr val="D38E28"/>
                </a:solidFill>
                <a:latin typeface="Franklin Gothic Book"/>
              </a:rPr>
              <a:t>‹nº›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4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5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"/>
            </a:pPr>
            <a:r>
              <a:rPr lang="pt-BR" sz="2400">
                <a:solidFill>
                  <a:srgbClr val="4E3B30"/>
                </a:solidFill>
                <a:latin typeface="Franklin Gothic Book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 2" charset="2"/>
              <a:buChar char=""/>
            </a:pPr>
            <a:r>
              <a:rPr lang="pt-BR" sz="2000">
                <a:solidFill>
                  <a:srgbClr val="4E3B30"/>
                </a:solidFill>
                <a:latin typeface="Franklin Gothic Book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60000"/>
              <a:buFont typeface="Wingdings 2" charset="2"/>
              <a:buChar char=""/>
            </a:pPr>
            <a:r>
              <a:rPr lang="pt-BR">
                <a:solidFill>
                  <a:srgbClr val="4E3B30"/>
                </a:solidFill>
                <a:latin typeface="Franklin Gothic Book"/>
              </a:rPr>
              <a:t>Quinto nível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D38E28"/>
                </a:solidFill>
                <a:latin typeface="Franklin Gothic Book"/>
              </a:rPr>
              <a:t>27/11/15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3581280" y="76320"/>
            <a:ext cx="289512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ECC9383-DC3F-47DD-91BB-C2A66AF205EE}" type="slidenum">
              <a:rPr lang="pt-BR" sz="1200">
                <a:solidFill>
                  <a:srgbClr val="D38E28"/>
                </a:solidFill>
                <a:latin typeface="Franklin Gothic Book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95640" y="2565000"/>
            <a:ext cx="8457840" cy="1221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Micchelangelo – pizzaria
</a:t>
            </a:r>
            <a:r>
              <a:rPr lang="pt-BR" sz="2800">
                <a:solidFill>
                  <a:srgbClr val="4E3B30"/>
                </a:solidFill>
                <a:latin typeface="Franklin Gothic Medium"/>
              </a:rPr>
              <a:t>Grupo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1177200"/>
            <a:ext cx="8686440" cy="455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6600">
                <a:solidFill>
                  <a:srgbClr val="4E3B30"/>
                </a:solidFill>
                <a:latin typeface="Franklin Gothic Medium"/>
              </a:rPr>
              <a:t>Teste do professor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EA4DDD2-F998-490C-8A1D-9CA716C49B84}" type="slidenum">
              <a:rPr lang="pt-BR" sz="1200">
                <a:solidFill>
                  <a:srgbClr val="D38E28"/>
                </a:solidFill>
                <a:latin typeface="Franklin Gothic Book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Plano de Negocio - Mercado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Compras online é uma realidade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Consumidor se habituando a comprar de tudo pela internet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Crescimento elevado estimado em 100% até o fim desde ano.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2BEB897-3D4F-46B6-BD23-FEC1E26CB57A}" type="slidenum">
              <a:rPr lang="pt-BR" sz="1200">
                <a:solidFill>
                  <a:srgbClr val="D38E28"/>
                </a:solidFill>
                <a:latin typeface="Franklin Gothic Book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Plano de negocio - Diferencial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Proposta diferente aliando o conforto X rapidez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Personalização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Poucos cliques para a conclusão da compra.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049D469F-A0A9-48B9-AFBD-BB013A1550BD}" type="slidenum">
              <a:rPr lang="pt-BR" sz="1200">
                <a:solidFill>
                  <a:srgbClr val="D38E28"/>
                </a:solidFill>
                <a:latin typeface="Franklin Gothic Book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Plano de mercado - Proposta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Definição de valores baseados no mercado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Apresentação da proposta para Pizzaria de limeira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Expansão para outras Pizzarias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C56A5FC-AA8B-4599-96E8-5683E112C2C3}" type="slidenum">
              <a:rPr lang="pt-BR" sz="1200">
                <a:solidFill>
                  <a:srgbClr val="D38E28"/>
                </a:solidFill>
                <a:latin typeface="Franklin Gothic Book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04920" y="40464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Roteiro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04920" y="2215440"/>
            <a:ext cx="8686440" cy="351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Descrição do Sistema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Demonstração do sistema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Considerações finais da equipe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Teste do sistema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Plano de negócio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AAD30CE-18DE-423E-B0D2-EF870728BDF7}" type="slidenum">
              <a:rPr lang="pt-BR" sz="1200">
                <a:solidFill>
                  <a:srgbClr val="D38E28"/>
                </a:solidFill>
                <a:latin typeface="Franklin Gothic Book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Motivação 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Site Pizzaria de limeira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Ideia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Site funcional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Compra fácil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Personalizada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Simples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Rápido.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34346C6-2076-4E45-B2DE-719A557A875A}" type="slidenum">
              <a:rPr lang="pt-BR" sz="1200">
                <a:solidFill>
                  <a:srgbClr val="D38E28"/>
                </a:solidFill>
                <a:latin typeface="Franklin Gothic Book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Ferramentas Utilizadas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D68BFEB-C1B2-4B75-941F-590A736E12FD}" type="slidenum">
              <a:rPr lang="pt-BR" sz="1200">
                <a:solidFill>
                  <a:srgbClr val="D38E28"/>
                </a:solidFill>
                <a:latin typeface="Franklin Gothic Book"/>
              </a:rPr>
              <a:t>4</a:t>
            </a:fld>
            <a:endParaRPr/>
          </a:p>
        </p:txBody>
      </p:sp>
      <p:pic>
        <p:nvPicPr>
          <p:cNvPr id="99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000" y="4437000"/>
            <a:ext cx="3384000" cy="1749960"/>
          </a:xfrm>
          <a:prstGeom prst="rect">
            <a:avLst/>
          </a:prstGeom>
          <a:ln>
            <a:noFill/>
          </a:ln>
        </p:spPr>
      </p:pic>
      <p:pic>
        <p:nvPicPr>
          <p:cNvPr id="100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40" y="4437000"/>
            <a:ext cx="1872000" cy="1872000"/>
          </a:xfrm>
          <a:prstGeom prst="rect">
            <a:avLst/>
          </a:prstGeom>
          <a:ln>
            <a:noFill/>
          </a:ln>
        </p:spPr>
      </p:pic>
      <p:pic>
        <p:nvPicPr>
          <p:cNvPr id="101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00" y="2061000"/>
            <a:ext cx="1800000" cy="1800000"/>
          </a:xfrm>
          <a:prstGeom prst="rect">
            <a:avLst/>
          </a:prstGeom>
          <a:ln>
            <a:noFill/>
          </a:ln>
        </p:spPr>
      </p:pic>
      <p:pic>
        <p:nvPicPr>
          <p:cNvPr id="102" name="Imagem 8"/>
          <p:cNvPicPr/>
          <p:nvPr/>
        </p:nvPicPr>
        <p:blipFill>
          <a:blip r:embed="rId5"/>
          <a:stretch>
            <a:fillRect/>
          </a:stretch>
        </p:blipFill>
        <p:spPr>
          <a:xfrm>
            <a:off x="1403640" y="2061000"/>
            <a:ext cx="2749320" cy="18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responsabilidades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04920" y="1636560"/>
            <a:ext cx="39067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Front-end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Brian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Thomaz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Edson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Renan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Leonardo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4716000" y="1639440"/>
            <a:ext cx="390672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Back-end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Leonardo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Renan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Brian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TextShape 4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4C47BB2-066F-4F91-A21F-C952D79F3699}" type="slidenum">
              <a:rPr lang="pt-BR" sz="1200">
                <a:solidFill>
                  <a:srgbClr val="D38E28"/>
                </a:solidFill>
                <a:latin typeface="Franklin Gothic Book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51640" y="2061000"/>
            <a:ext cx="8686440" cy="2880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7200">
                <a:solidFill>
                  <a:srgbClr val="4E3B30"/>
                </a:solidFill>
                <a:latin typeface="Franklin Gothic Medium"/>
              </a:rPr>
              <a:t>Demonstração do sistema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D4EF67D-E7D0-472E-93C1-BD3BB71BF9B0}" type="slidenum">
              <a:rPr lang="pt-BR" sz="1200">
                <a:solidFill>
                  <a:srgbClr val="D38E28"/>
                </a:solidFill>
                <a:latin typeface="Franklin Gothic Book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Previsão x Desenvolvimento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>
                <a:solidFill>
                  <a:srgbClr val="4E3B30"/>
                </a:solidFill>
                <a:latin typeface="Franklin Gothic Book"/>
              </a:rPr>
              <a:t>Paginas estáticas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>
                <a:solidFill>
                  <a:srgbClr val="4E3B30"/>
                </a:solidFill>
                <a:latin typeface="Franklin Gothic Book"/>
              </a:rPr>
              <a:t>Cardápio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>
                <a:solidFill>
                  <a:srgbClr val="4E3B30"/>
                </a:solidFill>
                <a:latin typeface="Franklin Gothic Book"/>
              </a:rPr>
              <a:t>Cadastro de clientes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>
                <a:solidFill>
                  <a:srgbClr val="4E3B30"/>
                </a:solidFill>
                <a:latin typeface="Franklin Gothic Book"/>
              </a:rPr>
              <a:t>Acesso aos dados no Banco de Dados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 err="1" smtClean="0">
                <a:solidFill>
                  <a:srgbClr val="4E3B30"/>
                </a:solidFill>
                <a:latin typeface="Franklin Gothic Book"/>
              </a:rPr>
              <a:t>Login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>
                <a:solidFill>
                  <a:srgbClr val="4E3B30"/>
                </a:solidFill>
                <a:latin typeface="Franklin Gothic Book"/>
              </a:rPr>
              <a:t>Personalização da compra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 dirty="0">
                <a:solidFill>
                  <a:srgbClr val="4E3B30"/>
                </a:solidFill>
                <a:latin typeface="Franklin Gothic Book"/>
              </a:rPr>
              <a:t>Status do pedidos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1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985" y="1592640"/>
            <a:ext cx="431640" cy="43164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9389B51-187D-44FC-86AF-89611E653D38}" type="slidenum">
              <a:rPr lang="pt-BR" sz="1200">
                <a:solidFill>
                  <a:srgbClr val="D38E28"/>
                </a:solidFill>
                <a:latin typeface="Franklin Gothic Book"/>
              </a:rPr>
              <a:t>7</a:t>
            </a:fld>
            <a:endParaRPr/>
          </a:p>
        </p:txBody>
      </p:sp>
      <p:pic>
        <p:nvPicPr>
          <p:cNvPr id="11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820" y="2133000"/>
            <a:ext cx="431640" cy="431640"/>
          </a:xfrm>
          <a:prstGeom prst="rect">
            <a:avLst/>
          </a:prstGeom>
          <a:ln>
            <a:noFill/>
          </a:ln>
        </p:spPr>
      </p:pic>
      <p:pic>
        <p:nvPicPr>
          <p:cNvPr id="11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372724" y="2564640"/>
            <a:ext cx="431640" cy="431640"/>
          </a:xfrm>
          <a:prstGeom prst="rect">
            <a:avLst/>
          </a:prstGeom>
          <a:ln>
            <a:noFill/>
          </a:ln>
        </p:spPr>
      </p:pic>
      <p:pic>
        <p:nvPicPr>
          <p:cNvPr id="11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320" y="3069000"/>
            <a:ext cx="431640" cy="431640"/>
          </a:xfrm>
          <a:prstGeom prst="rect">
            <a:avLst/>
          </a:prstGeom>
          <a:ln>
            <a:noFill/>
          </a:ln>
        </p:spPr>
      </p:pic>
      <p:pic>
        <p:nvPicPr>
          <p:cNvPr id="11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08918" y="3601080"/>
            <a:ext cx="431640" cy="431640"/>
          </a:xfrm>
          <a:prstGeom prst="rect">
            <a:avLst/>
          </a:prstGeom>
          <a:ln>
            <a:noFill/>
          </a:ln>
        </p:spPr>
      </p:pic>
      <p:pic>
        <p:nvPicPr>
          <p:cNvPr id="11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15400" y="4091531"/>
            <a:ext cx="431640" cy="431640"/>
          </a:xfrm>
          <a:prstGeom prst="rect">
            <a:avLst/>
          </a:prstGeom>
          <a:ln>
            <a:noFill/>
          </a:ln>
        </p:spPr>
      </p:pic>
      <p:pic>
        <p:nvPicPr>
          <p:cNvPr id="120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41084" y="4577351"/>
            <a:ext cx="431640" cy="4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DEsafios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04920" y="221544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Complexidade do Projeto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Lógica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pt-BR" sz="2800">
                <a:solidFill>
                  <a:srgbClr val="4E3B30"/>
                </a:solidFill>
                <a:latin typeface="Franklin Gothic Book"/>
              </a:rPr>
              <a:t>Linguagem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Gerenciamento do Tempo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Adaptação a JSP e JSF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DE843CB-E7BD-402C-8333-CC364CFD883B}" type="slidenum">
              <a:rPr lang="pt-BR" sz="1200">
                <a:solidFill>
                  <a:srgbClr val="D38E28"/>
                </a:solidFill>
                <a:latin typeface="Franklin Gothic Book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4E3B30"/>
                </a:solidFill>
                <a:latin typeface="Franklin Gothic Medium"/>
              </a:rPr>
              <a:t>Previsão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Lapidar o projeto com algumas ideias já pensadas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Apresentar projeto para a pizzaria de Limeira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pt-BR" sz="3200">
                <a:solidFill>
                  <a:srgbClr val="4E3B30"/>
                </a:solidFill>
                <a:latin typeface="Franklin Gothic Book"/>
              </a:rPr>
              <a:t>Monetizar o projeto.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9ED9721-4C91-433C-9DD9-8AADBC901190}" type="slidenum">
              <a:rPr lang="pt-BR" sz="1200">
                <a:solidFill>
                  <a:srgbClr val="D38E28"/>
                </a:solidFill>
                <a:latin typeface="Franklin Gothic Book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Apresentação na tela (4:3)</PresentationFormat>
  <Paragraphs>112</Paragraphs>
  <Slides>13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Adm2</cp:lastModifiedBy>
  <cp:revision>1</cp:revision>
  <dcterms:modified xsi:type="dcterms:W3CDTF">2015-11-27T16:14:16Z</dcterms:modified>
</cp:coreProperties>
</file>