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presProps" Target="presProps.xml"/>
  <Relationship Id="rId8" Type="http://schemas.openxmlformats.org/officeDocument/2006/relationships/viewProps" Target="viewProps.xml"/>
  <Relationship Id="rId9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567643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95250" y="95250"/>
          <a:ext cx="9048750" cy="6762750"/>
          <a:chOff x="95250" y="95250"/>
          <a:chExt cx="9048750" cy="6762750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8953500" cy="6667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4000" spc="0" u="none">
                <a:solidFill>
                  <a:srgbClr val="FFFFFF">
                    <a:alpha val="100000"/>
                  </a:srgbClr>
                </a:solidFill>
                <a:latin typeface="Arial"/>
              </a:rPr>
              <a:t><![CDATA[Se acontecer um barulho perto de você
É um anjo chegando para receber
Suas orações e leva-las a Deus
Então abra o coração e comesse a louvar
Sinta o gosto do céu que se derrama no altar
Que um anjo já vem com a bênção nas mãos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95250" y="95250"/>
          <a:ext cx="9048750" cy="6762750"/>
          <a:chOff x="95250" y="95250"/>
          <a:chExt cx="9048750" cy="6762750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8953500" cy="6667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4000" spc="0" u="none">
                <a:solidFill>
                  <a:srgbClr val="FFFFFF">
                    <a:alpha val="100000"/>
                  </a:srgbClr>
                </a:solidFill>
                <a:latin typeface="Arial"/>
              </a:rPr>
              <a:t><![CDATA[Tem anjos voando neste lugar
No meio do povo e em cima do altar
Subindo e descendo em todas as direções
Não sei se a igreja subiu ou se o céu desceu
Só sei que está cheio de anjos de Deus
Porque o próprio Deus está aqui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95250" y="95250"/>
          <a:ext cx="9048750" cy="6762750"/>
          <a:chOff x="95250" y="95250"/>
          <a:chExt cx="9048750" cy="6762750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8953500" cy="6667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4000" spc="0" u="none">
                <a:solidFill>
                  <a:srgbClr val="FFFFFF">
                    <a:alpha val="100000"/>
                  </a:srgbClr>
                </a:solidFill>
                <a:latin typeface="Arial"/>
              </a:rPr>
              <a:t><![CDATA[Quando os anjos passeiam a igreja se alegra
Ela canta, ela chora, ela ri e congrega
Abala o inferno e dissipa o mal
Sinta o vento das asas dos anjos agora
Confia irmão pois é sua hora
A bênção chegou e você vai levar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95250" y="95250"/>
          <a:ext cx="9048750" cy="6762750"/>
          <a:chOff x="95250" y="95250"/>
          <a:chExt cx="9048750" cy="6762750"/>
        </a:xfrm>
      </p:grpSpPr>
      <p:sp>
        <p:nvSpPr>
          <p:cNvPr id="1" name=""/>
          <p:cNvSpPr txBox="1"/>
          <p:nvPr/>
        </p:nvSpPr>
        <p:spPr>
          <a:xfrm>
            <a:off x="95250" y="95250"/>
            <a:ext cx="8953500" cy="6667500"/>
          </a:xfrm>
          <a:prstGeom prst="rect">
            <a:avLst/>
          </a:prstGeom>
          <a:noFill/>
        </p:spPr>
        <p:txBody>
          <a:bodyPr anchor="ctr" rtlCol="0" bIns="45720" lIns="91440" rIns="91440" tIns="45720">
            <a:spAutoFit/>
          </a:bodyPr>
          <a:lstStyle/>
          <a:p>
            <a:pPr algn="ctr" fontAlgn="ctr" marL="0" marR="0" indent="0" lvl="0">
              <a:lnSpc>
                <a:spcPct val="100000"/>
              </a:lnSpc>
            </a:pPr>
            <a:r>
              <a:rPr lang="en-US" sz="4000" spc="0" u="none">
                <a:solidFill>
                  <a:srgbClr val="FFFFFF">
                    <a:alpha val="100000"/>
                  </a:srgbClr>
                </a:solidFill>
                <a:latin typeface="Arial"/>
              </a:rPr>
              <a:t><![CDATA[Tem anjos voando neste lugar
No meio do povo e em cima do altar
Subindo e descendo em todas as direções
Não sei se a igreja subiu ou se o céu desceu
Só sei que está cheio de anjos de Deus
Porque o próprio Deus está aqui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60">
  <a:themeElements>
    <a:clrScheme name="Theme6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4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PHPOffice</dc:creator>
  <cp:lastModifiedBy>Músicas de Igreja</cp:lastModifiedBy>
  <dcterms:created xsi:type="dcterms:W3CDTF">2022-11-06T15:20:45Z</dcterms:created>
  <dcterms:modified xsi:type="dcterms:W3CDTF">2022-11-06T15:20:45Z</dcterms:modified>
  <dc:title>Anjos de Deus </dc:title>
  <dc:description/>
  <dc:subject/>
  <cp:keywords>Anjos de Deus </cp:keywords>
  <cp:category>Músicas de Igreja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