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6" r:id="rId4"/>
    <p:sldId id="264" r:id="rId5"/>
    <p:sldId id="272" r:id="rId6"/>
    <p:sldId id="265" r:id="rId7"/>
    <p:sldId id="266" r:id="rId8"/>
    <p:sldId id="267" r:id="rId9"/>
    <p:sldId id="274" r:id="rId10"/>
    <p:sldId id="275" r:id="rId11"/>
    <p:sldId id="276" r:id="rId12"/>
    <p:sldId id="271" r:id="rId13"/>
  </p:sldIdLst>
  <p:sldSz cx="9144000" cy="5143500" type="screen16x9"/>
  <p:notesSz cx="6858000" cy="9144000"/>
  <p:defaultTextStyle>
    <a:defPPr>
      <a:defRPr lang="es-BO"/>
    </a:defPPr>
    <a:lvl1pPr marL="0" algn="l" defTabSz="791047" rtl="0" eaLnBrk="1" latinLnBrk="0" hangingPunct="1">
      <a:defRPr sz="1557" kern="1200">
        <a:solidFill>
          <a:schemeClr val="tx1"/>
        </a:solidFill>
        <a:latin typeface="+mn-lt"/>
        <a:ea typeface="+mn-ea"/>
        <a:cs typeface="+mn-cs"/>
      </a:defRPr>
    </a:lvl1pPr>
    <a:lvl2pPr marL="395524" algn="l" defTabSz="791047" rtl="0" eaLnBrk="1" latinLnBrk="0" hangingPunct="1">
      <a:defRPr sz="1557" kern="1200">
        <a:solidFill>
          <a:schemeClr val="tx1"/>
        </a:solidFill>
        <a:latin typeface="+mn-lt"/>
        <a:ea typeface="+mn-ea"/>
        <a:cs typeface="+mn-cs"/>
      </a:defRPr>
    </a:lvl2pPr>
    <a:lvl3pPr marL="791047" algn="l" defTabSz="791047" rtl="0" eaLnBrk="1" latinLnBrk="0" hangingPunct="1">
      <a:defRPr sz="1557" kern="1200">
        <a:solidFill>
          <a:schemeClr val="tx1"/>
        </a:solidFill>
        <a:latin typeface="+mn-lt"/>
        <a:ea typeface="+mn-ea"/>
        <a:cs typeface="+mn-cs"/>
      </a:defRPr>
    </a:lvl3pPr>
    <a:lvl4pPr marL="1186571" algn="l" defTabSz="791047" rtl="0" eaLnBrk="1" latinLnBrk="0" hangingPunct="1">
      <a:defRPr sz="1557" kern="1200">
        <a:solidFill>
          <a:schemeClr val="tx1"/>
        </a:solidFill>
        <a:latin typeface="+mn-lt"/>
        <a:ea typeface="+mn-ea"/>
        <a:cs typeface="+mn-cs"/>
      </a:defRPr>
    </a:lvl4pPr>
    <a:lvl5pPr marL="1582095" algn="l" defTabSz="791047" rtl="0" eaLnBrk="1" latinLnBrk="0" hangingPunct="1">
      <a:defRPr sz="1557" kern="1200">
        <a:solidFill>
          <a:schemeClr val="tx1"/>
        </a:solidFill>
        <a:latin typeface="+mn-lt"/>
        <a:ea typeface="+mn-ea"/>
        <a:cs typeface="+mn-cs"/>
      </a:defRPr>
    </a:lvl5pPr>
    <a:lvl6pPr marL="1977619" algn="l" defTabSz="791047" rtl="0" eaLnBrk="1" latinLnBrk="0" hangingPunct="1">
      <a:defRPr sz="1557" kern="1200">
        <a:solidFill>
          <a:schemeClr val="tx1"/>
        </a:solidFill>
        <a:latin typeface="+mn-lt"/>
        <a:ea typeface="+mn-ea"/>
        <a:cs typeface="+mn-cs"/>
      </a:defRPr>
    </a:lvl6pPr>
    <a:lvl7pPr marL="2373142" algn="l" defTabSz="791047" rtl="0" eaLnBrk="1" latinLnBrk="0" hangingPunct="1">
      <a:defRPr sz="1557" kern="1200">
        <a:solidFill>
          <a:schemeClr val="tx1"/>
        </a:solidFill>
        <a:latin typeface="+mn-lt"/>
        <a:ea typeface="+mn-ea"/>
        <a:cs typeface="+mn-cs"/>
      </a:defRPr>
    </a:lvl7pPr>
    <a:lvl8pPr marL="2768666" algn="l" defTabSz="791047" rtl="0" eaLnBrk="1" latinLnBrk="0" hangingPunct="1">
      <a:defRPr sz="1557" kern="1200">
        <a:solidFill>
          <a:schemeClr val="tx1"/>
        </a:solidFill>
        <a:latin typeface="+mn-lt"/>
        <a:ea typeface="+mn-ea"/>
        <a:cs typeface="+mn-cs"/>
      </a:defRPr>
    </a:lvl8pPr>
    <a:lvl9pPr marL="3164190" algn="l" defTabSz="791047" rtl="0" eaLnBrk="1" latinLnBrk="0" hangingPunct="1">
      <a:defRPr sz="15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57C6EE52-961D-45BC-9ABF-F7888FC8E583}">
          <p14:sldIdLst>
            <p14:sldId id="269"/>
            <p14:sldId id="268"/>
            <p14:sldId id="256"/>
            <p14:sldId id="264"/>
            <p14:sldId id="272"/>
            <p14:sldId id="265"/>
            <p14:sldId id="266"/>
            <p14:sldId id="267"/>
            <p14:sldId id="274"/>
            <p14:sldId id="275"/>
            <p14:sldId id="276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0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0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0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0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0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8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10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40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E8D3-7BA0-44B6-BDCF-3D9166AF6F57}" type="datetimeFigureOut">
              <a:rPr lang="es-BO" smtClean="0"/>
              <a:t>7/4/2020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4E5-8C20-44D3-9416-8FAA5764E5D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802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E8D3-7BA0-44B6-BDCF-3D9166AF6F57}" type="datetimeFigureOut">
              <a:rPr lang="es-BO" smtClean="0"/>
              <a:t>7/4/2020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4E5-8C20-44D3-9416-8FAA5764E5D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0159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1" y="205981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E8D3-7BA0-44B6-BDCF-3D9166AF6F57}" type="datetimeFigureOut">
              <a:rPr lang="es-BO" smtClean="0"/>
              <a:t>7/4/2020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4E5-8C20-44D3-9416-8FAA5764E5D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252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E8D3-7BA0-44B6-BDCF-3D9166AF6F57}" type="datetimeFigureOut">
              <a:rPr lang="es-BO" smtClean="0"/>
              <a:t>7/4/2020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4E5-8C20-44D3-9416-8FAA5764E5D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551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4" y="3305177"/>
            <a:ext cx="7772400" cy="1021557"/>
          </a:xfrm>
        </p:spPr>
        <p:txBody>
          <a:bodyPr anchor="t"/>
          <a:lstStyle>
            <a:lvl1pPr algn="l">
              <a:defRPr sz="3763" b="1" cap="all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881">
                <a:solidFill>
                  <a:schemeClr val="tx1">
                    <a:tint val="75000"/>
                  </a:schemeClr>
                </a:solidFill>
              </a:defRPr>
            </a:lvl1pPr>
            <a:lvl2pPr marL="430119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2pPr>
            <a:lvl3pPr marL="860239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3pPr>
            <a:lvl4pPr marL="1290358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4pPr>
            <a:lvl5pPr marL="1720477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5pPr>
            <a:lvl6pPr marL="2150597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6pPr>
            <a:lvl7pPr marL="2580716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7pPr>
            <a:lvl8pPr marL="3010835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8pPr>
            <a:lvl9pPr marL="3440954" indent="0">
              <a:buNone/>
              <a:defRPr sz="13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E8D3-7BA0-44B6-BDCF-3D9166AF6F57}" type="datetimeFigureOut">
              <a:rPr lang="es-BO" smtClean="0"/>
              <a:t>7/4/2020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4E5-8C20-44D3-9416-8FAA5764E5D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88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1" y="1200150"/>
            <a:ext cx="4038600" cy="3394472"/>
          </a:xfrm>
        </p:spPr>
        <p:txBody>
          <a:bodyPr/>
          <a:lstStyle>
            <a:lvl1pPr>
              <a:defRPr sz="2634"/>
            </a:lvl1pPr>
            <a:lvl2pPr>
              <a:defRPr sz="2258"/>
            </a:lvl2pPr>
            <a:lvl3pPr>
              <a:defRPr sz="1881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1" y="1200150"/>
            <a:ext cx="4038600" cy="3394472"/>
          </a:xfrm>
        </p:spPr>
        <p:txBody>
          <a:bodyPr/>
          <a:lstStyle>
            <a:lvl1pPr>
              <a:defRPr sz="2634"/>
            </a:lvl1pPr>
            <a:lvl2pPr>
              <a:defRPr sz="2258"/>
            </a:lvl2pPr>
            <a:lvl3pPr>
              <a:defRPr sz="1881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E8D3-7BA0-44B6-BDCF-3D9166AF6F57}" type="datetimeFigureOut">
              <a:rPr lang="es-BO" smtClean="0"/>
              <a:t>7/4/2020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4E5-8C20-44D3-9416-8FAA5764E5D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5076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258" b="1"/>
            </a:lvl1pPr>
            <a:lvl2pPr marL="430119" indent="0">
              <a:buNone/>
              <a:defRPr sz="1881" b="1"/>
            </a:lvl2pPr>
            <a:lvl3pPr marL="860239" indent="0">
              <a:buNone/>
              <a:defRPr sz="1693" b="1"/>
            </a:lvl3pPr>
            <a:lvl4pPr marL="1290358" indent="0">
              <a:buNone/>
              <a:defRPr sz="1505" b="1"/>
            </a:lvl4pPr>
            <a:lvl5pPr marL="1720477" indent="0">
              <a:buNone/>
              <a:defRPr sz="1505" b="1"/>
            </a:lvl5pPr>
            <a:lvl6pPr marL="2150597" indent="0">
              <a:buNone/>
              <a:defRPr sz="1505" b="1"/>
            </a:lvl6pPr>
            <a:lvl7pPr marL="2580716" indent="0">
              <a:buNone/>
              <a:defRPr sz="1505" b="1"/>
            </a:lvl7pPr>
            <a:lvl8pPr marL="3010835" indent="0">
              <a:buNone/>
              <a:defRPr sz="1505" b="1"/>
            </a:lvl8pPr>
            <a:lvl9pPr marL="3440954" indent="0">
              <a:buNone/>
              <a:defRPr sz="150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258"/>
            </a:lvl1pPr>
            <a:lvl2pPr>
              <a:defRPr sz="1881"/>
            </a:lvl2pPr>
            <a:lvl3pPr>
              <a:defRPr sz="1693"/>
            </a:lvl3pPr>
            <a:lvl4pPr>
              <a:defRPr sz="1505"/>
            </a:lvl4pPr>
            <a:lvl5pPr>
              <a:defRPr sz="1505"/>
            </a:lvl5pPr>
            <a:lvl6pPr>
              <a:defRPr sz="1505"/>
            </a:lvl6pPr>
            <a:lvl7pPr>
              <a:defRPr sz="1505"/>
            </a:lvl7pPr>
            <a:lvl8pPr>
              <a:defRPr sz="1505"/>
            </a:lvl8pPr>
            <a:lvl9pPr>
              <a:defRPr sz="150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151337"/>
            <a:ext cx="4041775" cy="479822"/>
          </a:xfrm>
        </p:spPr>
        <p:txBody>
          <a:bodyPr anchor="b"/>
          <a:lstStyle>
            <a:lvl1pPr marL="0" indent="0">
              <a:buNone/>
              <a:defRPr sz="2258" b="1"/>
            </a:lvl1pPr>
            <a:lvl2pPr marL="430119" indent="0">
              <a:buNone/>
              <a:defRPr sz="1881" b="1"/>
            </a:lvl2pPr>
            <a:lvl3pPr marL="860239" indent="0">
              <a:buNone/>
              <a:defRPr sz="1693" b="1"/>
            </a:lvl3pPr>
            <a:lvl4pPr marL="1290358" indent="0">
              <a:buNone/>
              <a:defRPr sz="1505" b="1"/>
            </a:lvl4pPr>
            <a:lvl5pPr marL="1720477" indent="0">
              <a:buNone/>
              <a:defRPr sz="1505" b="1"/>
            </a:lvl5pPr>
            <a:lvl6pPr marL="2150597" indent="0">
              <a:buNone/>
              <a:defRPr sz="1505" b="1"/>
            </a:lvl6pPr>
            <a:lvl7pPr marL="2580716" indent="0">
              <a:buNone/>
              <a:defRPr sz="1505" b="1"/>
            </a:lvl7pPr>
            <a:lvl8pPr marL="3010835" indent="0">
              <a:buNone/>
              <a:defRPr sz="1505" b="1"/>
            </a:lvl8pPr>
            <a:lvl9pPr marL="3440954" indent="0">
              <a:buNone/>
              <a:defRPr sz="150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258"/>
            </a:lvl1pPr>
            <a:lvl2pPr>
              <a:defRPr sz="1881"/>
            </a:lvl2pPr>
            <a:lvl3pPr>
              <a:defRPr sz="1693"/>
            </a:lvl3pPr>
            <a:lvl4pPr>
              <a:defRPr sz="1505"/>
            </a:lvl4pPr>
            <a:lvl5pPr>
              <a:defRPr sz="1505"/>
            </a:lvl5pPr>
            <a:lvl6pPr>
              <a:defRPr sz="1505"/>
            </a:lvl6pPr>
            <a:lvl7pPr>
              <a:defRPr sz="1505"/>
            </a:lvl7pPr>
            <a:lvl8pPr>
              <a:defRPr sz="1505"/>
            </a:lvl8pPr>
            <a:lvl9pPr>
              <a:defRPr sz="150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E8D3-7BA0-44B6-BDCF-3D9166AF6F57}" type="datetimeFigureOut">
              <a:rPr lang="es-BO" smtClean="0"/>
              <a:t>7/4/2020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4E5-8C20-44D3-9416-8FAA5764E5D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2223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E8D3-7BA0-44B6-BDCF-3D9166AF6F57}" type="datetimeFigureOut">
              <a:rPr lang="es-BO" smtClean="0"/>
              <a:t>7/4/2020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4E5-8C20-44D3-9416-8FAA5764E5D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18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E8D3-7BA0-44B6-BDCF-3D9166AF6F57}" type="datetimeFigureOut">
              <a:rPr lang="es-BO" smtClean="0"/>
              <a:t>7/4/2020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4E5-8C20-44D3-9416-8FAA5764E5D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1832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3" cy="871538"/>
          </a:xfrm>
        </p:spPr>
        <p:txBody>
          <a:bodyPr anchor="b"/>
          <a:lstStyle>
            <a:lvl1pPr algn="l">
              <a:defRPr sz="1881" b="1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0" cy="4389835"/>
          </a:xfrm>
        </p:spPr>
        <p:txBody>
          <a:bodyPr/>
          <a:lstStyle>
            <a:lvl1pPr>
              <a:defRPr sz="3011"/>
            </a:lvl1pPr>
            <a:lvl2pPr>
              <a:defRPr sz="2634"/>
            </a:lvl2pPr>
            <a:lvl3pPr>
              <a:defRPr sz="2258"/>
            </a:lvl3pPr>
            <a:lvl4pPr>
              <a:defRPr sz="1881"/>
            </a:lvl4pPr>
            <a:lvl5pPr>
              <a:defRPr sz="1881"/>
            </a:lvl5pPr>
            <a:lvl6pPr>
              <a:defRPr sz="1881"/>
            </a:lvl6pPr>
            <a:lvl7pPr>
              <a:defRPr sz="1881"/>
            </a:lvl7pPr>
            <a:lvl8pPr>
              <a:defRPr sz="1881"/>
            </a:lvl8pPr>
            <a:lvl9pPr>
              <a:defRPr sz="1881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317"/>
            </a:lvl1pPr>
            <a:lvl2pPr marL="430119" indent="0">
              <a:buNone/>
              <a:defRPr sz="1129"/>
            </a:lvl2pPr>
            <a:lvl3pPr marL="860239" indent="0">
              <a:buNone/>
              <a:defRPr sz="941"/>
            </a:lvl3pPr>
            <a:lvl4pPr marL="1290358" indent="0">
              <a:buNone/>
              <a:defRPr sz="847"/>
            </a:lvl4pPr>
            <a:lvl5pPr marL="1720477" indent="0">
              <a:buNone/>
              <a:defRPr sz="847"/>
            </a:lvl5pPr>
            <a:lvl6pPr marL="2150597" indent="0">
              <a:buNone/>
              <a:defRPr sz="847"/>
            </a:lvl6pPr>
            <a:lvl7pPr marL="2580716" indent="0">
              <a:buNone/>
              <a:defRPr sz="847"/>
            </a:lvl7pPr>
            <a:lvl8pPr marL="3010835" indent="0">
              <a:buNone/>
              <a:defRPr sz="847"/>
            </a:lvl8pPr>
            <a:lvl9pPr marL="3440954" indent="0">
              <a:buNone/>
              <a:defRPr sz="84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E8D3-7BA0-44B6-BDCF-3D9166AF6F57}" type="datetimeFigureOut">
              <a:rPr lang="es-BO" smtClean="0"/>
              <a:t>7/4/2020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4E5-8C20-44D3-9416-8FAA5764E5D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400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881" b="1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11"/>
            </a:lvl1pPr>
            <a:lvl2pPr marL="430119" indent="0">
              <a:buNone/>
              <a:defRPr sz="2634"/>
            </a:lvl2pPr>
            <a:lvl3pPr marL="860239" indent="0">
              <a:buNone/>
              <a:defRPr sz="2258"/>
            </a:lvl3pPr>
            <a:lvl4pPr marL="1290358" indent="0">
              <a:buNone/>
              <a:defRPr sz="1881"/>
            </a:lvl4pPr>
            <a:lvl5pPr marL="1720477" indent="0">
              <a:buNone/>
              <a:defRPr sz="1881"/>
            </a:lvl5pPr>
            <a:lvl6pPr marL="2150597" indent="0">
              <a:buNone/>
              <a:defRPr sz="1881"/>
            </a:lvl6pPr>
            <a:lvl7pPr marL="2580716" indent="0">
              <a:buNone/>
              <a:defRPr sz="1881"/>
            </a:lvl7pPr>
            <a:lvl8pPr marL="3010835" indent="0">
              <a:buNone/>
              <a:defRPr sz="1881"/>
            </a:lvl8pPr>
            <a:lvl9pPr marL="3440954" indent="0">
              <a:buNone/>
              <a:defRPr sz="1881"/>
            </a:lvl9pPr>
          </a:lstStyle>
          <a:p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317"/>
            </a:lvl1pPr>
            <a:lvl2pPr marL="430119" indent="0">
              <a:buNone/>
              <a:defRPr sz="1129"/>
            </a:lvl2pPr>
            <a:lvl3pPr marL="860239" indent="0">
              <a:buNone/>
              <a:defRPr sz="941"/>
            </a:lvl3pPr>
            <a:lvl4pPr marL="1290358" indent="0">
              <a:buNone/>
              <a:defRPr sz="847"/>
            </a:lvl4pPr>
            <a:lvl5pPr marL="1720477" indent="0">
              <a:buNone/>
              <a:defRPr sz="847"/>
            </a:lvl5pPr>
            <a:lvl6pPr marL="2150597" indent="0">
              <a:buNone/>
              <a:defRPr sz="847"/>
            </a:lvl6pPr>
            <a:lvl7pPr marL="2580716" indent="0">
              <a:buNone/>
              <a:defRPr sz="847"/>
            </a:lvl7pPr>
            <a:lvl8pPr marL="3010835" indent="0">
              <a:buNone/>
              <a:defRPr sz="847"/>
            </a:lvl8pPr>
            <a:lvl9pPr marL="3440954" indent="0">
              <a:buNone/>
              <a:defRPr sz="84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E8D3-7BA0-44B6-BDCF-3D9166AF6F57}" type="datetimeFigureOut">
              <a:rPr lang="es-BO" smtClean="0"/>
              <a:t>7/4/2020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4E5-8C20-44D3-9416-8FAA5764E5D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5070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1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AE8D3-7BA0-44B6-BDCF-3D9166AF6F57}" type="datetimeFigureOut">
              <a:rPr lang="es-BO" smtClean="0"/>
              <a:t>7/4/2020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1" y="476726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FD4E5-8C20-44D3-9416-8FAA5764E5D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734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xStyles>
    <p:titleStyle>
      <a:lvl1pPr algn="ctr" defTabSz="860239" rtl="0" eaLnBrk="1" latinLnBrk="0" hangingPunct="1">
        <a:spcBef>
          <a:spcPct val="0"/>
        </a:spcBef>
        <a:buNone/>
        <a:defRPr sz="41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2589" indent="-322589" algn="l" defTabSz="860239" rtl="0" eaLnBrk="1" latinLnBrk="0" hangingPunct="1">
        <a:spcBef>
          <a:spcPct val="20000"/>
        </a:spcBef>
        <a:buFont typeface="Arial" pitchFamily="34" charset="0"/>
        <a:buChar char="•"/>
        <a:defRPr sz="3011" kern="1200">
          <a:solidFill>
            <a:schemeClr val="tx1"/>
          </a:solidFill>
          <a:latin typeface="+mn-lt"/>
          <a:ea typeface="+mn-ea"/>
          <a:cs typeface="+mn-cs"/>
        </a:defRPr>
      </a:lvl1pPr>
      <a:lvl2pPr marL="698944" indent="-268825" algn="l" defTabSz="860239" rtl="0" eaLnBrk="1" latinLnBrk="0" hangingPunct="1">
        <a:spcBef>
          <a:spcPct val="20000"/>
        </a:spcBef>
        <a:buFont typeface="Arial" pitchFamily="34" charset="0"/>
        <a:buChar char="–"/>
        <a:defRPr sz="2634" kern="1200">
          <a:solidFill>
            <a:schemeClr val="tx1"/>
          </a:solidFill>
          <a:latin typeface="+mn-lt"/>
          <a:ea typeface="+mn-ea"/>
          <a:cs typeface="+mn-cs"/>
        </a:defRPr>
      </a:lvl2pPr>
      <a:lvl3pPr marL="1075298" indent="-215059" algn="l" defTabSz="860239" rtl="0" eaLnBrk="1" latinLnBrk="0" hangingPunct="1">
        <a:spcBef>
          <a:spcPct val="20000"/>
        </a:spcBef>
        <a:buFont typeface="Arial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3pPr>
      <a:lvl4pPr marL="1505417" indent="-215059" algn="l" defTabSz="860239" rtl="0" eaLnBrk="1" latinLnBrk="0" hangingPunct="1">
        <a:spcBef>
          <a:spcPct val="20000"/>
        </a:spcBef>
        <a:buFont typeface="Arial" pitchFamily="34" charset="0"/>
        <a:buChar char="–"/>
        <a:defRPr sz="1881" kern="1200">
          <a:solidFill>
            <a:schemeClr val="tx1"/>
          </a:solidFill>
          <a:latin typeface="+mn-lt"/>
          <a:ea typeface="+mn-ea"/>
          <a:cs typeface="+mn-cs"/>
        </a:defRPr>
      </a:lvl4pPr>
      <a:lvl5pPr marL="1935537" indent="-215059" algn="l" defTabSz="860239" rtl="0" eaLnBrk="1" latinLnBrk="0" hangingPunct="1">
        <a:spcBef>
          <a:spcPct val="20000"/>
        </a:spcBef>
        <a:buFont typeface="Arial" pitchFamily="34" charset="0"/>
        <a:buChar char="»"/>
        <a:defRPr sz="1881" kern="1200">
          <a:solidFill>
            <a:schemeClr val="tx1"/>
          </a:solidFill>
          <a:latin typeface="+mn-lt"/>
          <a:ea typeface="+mn-ea"/>
          <a:cs typeface="+mn-cs"/>
        </a:defRPr>
      </a:lvl5pPr>
      <a:lvl6pPr marL="2365656" indent="-215059" algn="l" defTabSz="860239" rtl="0" eaLnBrk="1" latinLnBrk="0" hangingPunct="1">
        <a:spcBef>
          <a:spcPct val="20000"/>
        </a:spcBef>
        <a:buFont typeface="Arial" pitchFamily="34" charset="0"/>
        <a:buChar char="•"/>
        <a:defRPr sz="1881" kern="1200">
          <a:solidFill>
            <a:schemeClr val="tx1"/>
          </a:solidFill>
          <a:latin typeface="+mn-lt"/>
          <a:ea typeface="+mn-ea"/>
          <a:cs typeface="+mn-cs"/>
        </a:defRPr>
      </a:lvl6pPr>
      <a:lvl7pPr marL="2795775" indent="-215059" algn="l" defTabSz="860239" rtl="0" eaLnBrk="1" latinLnBrk="0" hangingPunct="1">
        <a:spcBef>
          <a:spcPct val="20000"/>
        </a:spcBef>
        <a:buFont typeface="Arial" pitchFamily="34" charset="0"/>
        <a:buChar char="•"/>
        <a:defRPr sz="1881" kern="1200">
          <a:solidFill>
            <a:schemeClr val="tx1"/>
          </a:solidFill>
          <a:latin typeface="+mn-lt"/>
          <a:ea typeface="+mn-ea"/>
          <a:cs typeface="+mn-cs"/>
        </a:defRPr>
      </a:lvl7pPr>
      <a:lvl8pPr marL="3225895" indent="-215059" algn="l" defTabSz="860239" rtl="0" eaLnBrk="1" latinLnBrk="0" hangingPunct="1">
        <a:spcBef>
          <a:spcPct val="20000"/>
        </a:spcBef>
        <a:buFont typeface="Arial" pitchFamily="34" charset="0"/>
        <a:buChar char="•"/>
        <a:defRPr sz="1881" kern="1200">
          <a:solidFill>
            <a:schemeClr val="tx1"/>
          </a:solidFill>
          <a:latin typeface="+mn-lt"/>
          <a:ea typeface="+mn-ea"/>
          <a:cs typeface="+mn-cs"/>
        </a:defRPr>
      </a:lvl8pPr>
      <a:lvl9pPr marL="3656014" indent="-215059" algn="l" defTabSz="860239" rtl="0" eaLnBrk="1" latinLnBrk="0" hangingPunct="1">
        <a:spcBef>
          <a:spcPct val="20000"/>
        </a:spcBef>
        <a:buFont typeface="Arial" pitchFamily="34" charset="0"/>
        <a:buChar char="•"/>
        <a:defRPr sz="18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860239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1pPr>
      <a:lvl2pPr marL="430119" algn="l" defTabSz="860239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2pPr>
      <a:lvl3pPr marL="860239" algn="l" defTabSz="860239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290358" algn="l" defTabSz="860239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4pPr>
      <a:lvl5pPr marL="1720477" algn="l" defTabSz="860239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5pPr>
      <a:lvl6pPr marL="2150597" algn="l" defTabSz="860239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6pPr>
      <a:lvl7pPr marL="2580716" algn="l" defTabSz="860239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7pPr>
      <a:lvl8pPr marL="3010835" algn="l" defTabSz="860239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8pPr>
      <a:lvl9pPr marL="3440954" algn="l" defTabSz="860239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PaPro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466726" cy="87153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/>
              <a:t>Univerdidad</a:t>
            </a:r>
            <a:r>
              <a:rPr lang="es-ES" dirty="0"/>
              <a:t> Privada Domingo </a:t>
            </a:r>
            <a:r>
              <a:rPr lang="es-ES" dirty="0" err="1"/>
              <a:t>Savio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 err="1"/>
              <a:t>Ingenieria</a:t>
            </a:r>
            <a:r>
              <a:rPr lang="es-ES" dirty="0"/>
              <a:t> de Sistemas</a:t>
            </a:r>
          </a:p>
        </p:txBody>
      </p:sp>
      <p:pic>
        <p:nvPicPr>
          <p:cNvPr id="5" name="Marcador de contenido 4" descr="&lt;strong&gt;Santa&lt;/strong&gt; &lt;strong&gt;Cruz&lt;/strong&gt; tendrá el 1er. UPDS-INNOVA, un gran evento de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23577"/>
            <a:ext cx="3910263" cy="2298032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39552" y="1347614"/>
            <a:ext cx="3466726" cy="35182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s-ES" b="1" dirty="0"/>
          </a:p>
          <a:p>
            <a:pPr algn="ctr"/>
            <a:r>
              <a:rPr lang="es-ES" b="1" dirty="0"/>
              <a:t>Proyecto de Diseño Web II</a:t>
            </a:r>
          </a:p>
          <a:p>
            <a:endParaRPr lang="es-ES" b="1" dirty="0"/>
          </a:p>
          <a:p>
            <a:endParaRPr lang="es-ES" b="1" dirty="0"/>
          </a:p>
          <a:p>
            <a:r>
              <a:rPr lang="es-ES" b="1" dirty="0"/>
              <a:t>Docente: </a:t>
            </a:r>
            <a:r>
              <a:rPr lang="es-ES" dirty="0"/>
              <a:t>Ing. Jaime </a:t>
            </a:r>
            <a:r>
              <a:rPr lang="es-ES" dirty="0" err="1"/>
              <a:t>Zabrana</a:t>
            </a:r>
            <a:r>
              <a:rPr lang="es-ES" dirty="0"/>
              <a:t> </a:t>
            </a:r>
            <a:r>
              <a:rPr lang="es-ES" dirty="0" err="1"/>
              <a:t>Chacon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Integrantes:</a:t>
            </a:r>
            <a:r>
              <a:rPr lang="es-ES" dirty="0"/>
              <a:t> Edson Morales </a:t>
            </a:r>
            <a:r>
              <a:rPr lang="es-ES" dirty="0" err="1"/>
              <a:t>Garcia</a:t>
            </a:r>
            <a:endParaRPr lang="es-ES" dirty="0"/>
          </a:p>
          <a:p>
            <a:r>
              <a:rPr lang="es-ES" dirty="0"/>
              <a:t>                      Rodrigo Paul </a:t>
            </a:r>
            <a:r>
              <a:rPr lang="es-ES" dirty="0" err="1"/>
              <a:t>Rodriguez</a:t>
            </a:r>
            <a:r>
              <a:rPr lang="es-ES" dirty="0"/>
              <a:t> Campos</a:t>
            </a:r>
          </a:p>
          <a:p>
            <a:endParaRPr lang="es-ES" dirty="0"/>
          </a:p>
        </p:txBody>
      </p:sp>
      <p:pic>
        <p:nvPicPr>
          <p:cNvPr id="6" name="Imagen 5" descr="Economía en el sector salud en Bolivia - Monografias.c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18" y="3003798"/>
            <a:ext cx="3436810" cy="11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3563"/>
          </a:xfrm>
        </p:spPr>
        <p:txBody>
          <a:bodyPr>
            <a:normAutofit fontScale="90000"/>
          </a:bodyPr>
          <a:lstStyle/>
          <a:p>
            <a:r>
              <a:rPr lang="es-ES" u="sng" dirty="0"/>
              <a:t>Tiempo de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3895080"/>
          </a:xfrm>
        </p:spPr>
        <p:txBody>
          <a:bodyPr>
            <a:normAutofit fontScale="92500"/>
          </a:bodyPr>
          <a:lstStyle/>
          <a:p>
            <a:r>
              <a:rPr lang="es-ES" dirty="0"/>
              <a:t>El diseño tuvo una durabilidad de 8 horas para el modelado de </a:t>
            </a:r>
            <a:r>
              <a:rPr lang="es-ES" dirty="0" err="1"/>
              <a:t>Wireframe</a:t>
            </a:r>
            <a:r>
              <a:rPr lang="es-ES" dirty="0"/>
              <a:t>.</a:t>
            </a:r>
          </a:p>
          <a:p>
            <a:r>
              <a:rPr lang="es-ES" dirty="0"/>
              <a:t>Conciliación de forma y de uso de la paleta de colores con aspectos de </a:t>
            </a:r>
            <a:r>
              <a:rPr lang="es-ES" dirty="0" err="1"/>
              <a:t>Wireframe</a:t>
            </a:r>
            <a:r>
              <a:rPr lang="es-ES" dirty="0"/>
              <a:t> – Productos 2 horas.</a:t>
            </a:r>
          </a:p>
          <a:p>
            <a:r>
              <a:rPr lang="es-ES" dirty="0"/>
              <a:t>Ajustes de detalles de colores y imágenes  pagina completa 1 hora.</a:t>
            </a:r>
          </a:p>
          <a:p>
            <a:r>
              <a:rPr lang="es-ES" dirty="0"/>
              <a:t>Ajuste cambio solicitado en pagina principal 5 min.</a:t>
            </a:r>
          </a:p>
        </p:txBody>
      </p:sp>
    </p:spTree>
    <p:extLst>
      <p:ext uri="{BB962C8B-B14F-4D97-AF65-F5344CB8AC3E}">
        <p14:creationId xmlns:p14="http://schemas.microsoft.com/office/powerpoint/2010/main" val="374447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</p:spPr>
        <p:txBody>
          <a:bodyPr>
            <a:normAutofit fontScale="90000"/>
          </a:bodyPr>
          <a:lstStyle/>
          <a:p>
            <a:r>
              <a:rPr lang="es-ES" u="sng" dirty="0"/>
              <a:t>Tiempo de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2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Tiempo de aplicado para pasar </a:t>
            </a:r>
            <a:r>
              <a:rPr lang="es-ES" dirty="0" err="1"/>
              <a:t>wireframe</a:t>
            </a:r>
            <a:r>
              <a:rPr lang="es-ES" dirty="0"/>
              <a:t> y contenido 10 horas.</a:t>
            </a:r>
          </a:p>
          <a:p>
            <a:r>
              <a:rPr lang="es-ES" dirty="0"/>
              <a:t>Implementación de modal con carrusel en ítem productos 16 horas.</a:t>
            </a:r>
          </a:p>
          <a:p>
            <a:r>
              <a:rPr lang="es-ES" dirty="0"/>
              <a:t> Implementación de Cambiar forma de iconos de redes sociales con vinculación de mismo a la redes de la empresa Mundo Hogar 4 horas.</a:t>
            </a:r>
          </a:p>
          <a:p>
            <a:r>
              <a:rPr lang="es-ES" dirty="0"/>
              <a:t>Cambios y modificación con Conciliación con </a:t>
            </a:r>
            <a:r>
              <a:rPr lang="es-ES" dirty="0" err="1"/>
              <a:t>wireframe</a:t>
            </a:r>
            <a:r>
              <a:rPr lang="es-ES" dirty="0"/>
              <a:t> actualizados 24 horas.</a:t>
            </a:r>
          </a:p>
          <a:p>
            <a:r>
              <a:rPr lang="es-ES" dirty="0"/>
              <a:t>Cambio solicitado por apariencia en inicio 30 min.</a:t>
            </a:r>
          </a:p>
        </p:txBody>
      </p:sp>
    </p:spTree>
    <p:extLst>
      <p:ext uri="{BB962C8B-B14F-4D97-AF65-F5344CB8AC3E}">
        <p14:creationId xmlns:p14="http://schemas.microsoft.com/office/powerpoint/2010/main" val="25620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418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Muchas Gracias Por su </a:t>
            </a:r>
            <a:r>
              <a:rPr lang="es-ES" sz="3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Atencion</a:t>
            </a:r>
            <a:endParaRPr lang="es-ES" sz="3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Ahora la pasaremos </a:t>
            </a:r>
            <a:r>
              <a:rPr lang="es-ES" dirty="0"/>
              <a:t>a la Pagina Web:</a:t>
            </a:r>
          </a:p>
          <a:p>
            <a:pPr marL="0" indent="0">
              <a:buNone/>
            </a:pPr>
            <a:r>
              <a:rPr lang="es-ES" dirty="0">
                <a:hlinkClick r:id="rId3" action="ppaction://hlinkfile"/>
              </a:rPr>
              <a:t>..\</a:t>
            </a:r>
            <a:r>
              <a:rPr lang="es-ES" dirty="0" err="1">
                <a:hlinkClick r:id="rId3" action="ppaction://hlinkfile"/>
              </a:rPr>
              <a:t>PaPro</a:t>
            </a:r>
            <a:r>
              <a:rPr lang="es-ES">
                <a:hlinkClick r:id="rId3" action="ppaction://hlinkfile"/>
              </a:rPr>
              <a:t>\index.html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50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Pagina Web Mundo Hogar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768574"/>
            <a:ext cx="3825651" cy="3825651"/>
          </a:xfrm>
        </p:spPr>
      </p:pic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empresa Mundo hogar es empresa que se dedica a vender muebles de calidad en el ciudad </a:t>
            </a:r>
            <a:r>
              <a:rPr lang="es-ES" dirty="0" err="1"/>
              <a:t>Ciudad</a:t>
            </a:r>
            <a:r>
              <a:rPr lang="es-ES" dirty="0"/>
              <a:t> Sucre, Chuquisaca, Bolivia.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 cual en lo siguiente mostraremos los </a:t>
            </a:r>
            <a:r>
              <a:rPr lang="es-ES" dirty="0" err="1"/>
              <a:t>wireframe</a:t>
            </a:r>
            <a:r>
              <a:rPr lang="es-ES" dirty="0"/>
              <a:t> de como estará desarrollada la pagina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pagina será Desarrollada con Framework </a:t>
            </a:r>
            <a:r>
              <a:rPr lang="es-ES" dirty="0" err="1"/>
              <a:t>Boostrap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Informe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387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0846"/>
            <a:ext cx="9144001" cy="790327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r>
              <a:rPr lang="es-BO" sz="1800" b="1" i="1" dirty="0">
                <a:solidFill>
                  <a:schemeClr val="bg1"/>
                </a:solidFill>
                <a:latin typeface="Bradley Hand ITC" panose="03070402050302030203" pitchFamily="66" charset="0"/>
              </a:rPr>
              <a:t>MUNDOHOGAR </a:t>
            </a:r>
            <a:r>
              <a:rPr lang="es-BO" sz="2258" i="1" dirty="0">
                <a:solidFill>
                  <a:schemeClr val="bg1"/>
                </a:solidFill>
                <a:latin typeface="Bradley Hand ITC" panose="03070402050302030203" pitchFamily="66" charset="0"/>
              </a:rPr>
              <a:t>        </a:t>
            </a:r>
            <a:r>
              <a:rPr lang="es-BO" sz="1600" i="1" dirty="0">
                <a:solidFill>
                  <a:schemeClr val="bg1"/>
                </a:solidFill>
                <a:latin typeface="+mn-lt"/>
              </a:rPr>
              <a:t>SERVICIOS </a:t>
            </a:r>
            <a:r>
              <a:rPr lang="es-BO" sz="1600" dirty="0">
                <a:solidFill>
                  <a:schemeClr val="bg1"/>
                </a:solidFill>
                <a:latin typeface="+mn-lt"/>
              </a:rPr>
              <a:t>PRODUCTOS ¿QUIENE SOMOS? EQUIPO DE DESARROLLO CONTACTO</a:t>
            </a:r>
            <a:endParaRPr lang="es-BO" sz="1600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37271" y="2429825"/>
            <a:ext cx="6021626" cy="1203114"/>
          </a:xfrm>
        </p:spPr>
        <p:txBody>
          <a:bodyPr>
            <a:normAutofit fontScale="85000" lnSpcReduction="20000"/>
          </a:bodyPr>
          <a:lstStyle/>
          <a:p>
            <a:r>
              <a:rPr lang="es-ES" i="1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Bienvenido a Mundo Hogar</a:t>
            </a:r>
          </a:p>
          <a:p>
            <a:r>
              <a:rPr lang="es-ES" b="1" cap="all" dirty="0">
                <a:solidFill>
                  <a:srgbClr val="FF0000"/>
                </a:solidFill>
              </a:rPr>
              <a:t>ENCANTADO DE </a:t>
            </a:r>
          </a:p>
          <a:p>
            <a:r>
              <a:rPr lang="es-ES" b="1" cap="all" dirty="0">
                <a:solidFill>
                  <a:srgbClr val="FF0000"/>
                </a:solidFill>
              </a:rPr>
              <a:t>CONOCERTE</a:t>
            </a:r>
            <a:endParaRPr lang="es-BO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87575"/>
            <a:ext cx="2592288" cy="1518306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2843808" y="3943294"/>
            <a:ext cx="3744416" cy="48497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93" dirty="0"/>
              <a:t>QUIERES SABER MAS SOBRE NOSOTROS</a:t>
            </a:r>
          </a:p>
        </p:txBody>
      </p:sp>
    </p:spTree>
    <p:extLst>
      <p:ext uri="{BB962C8B-B14F-4D97-AF65-F5344CB8AC3E}">
        <p14:creationId xmlns:p14="http://schemas.microsoft.com/office/powerpoint/2010/main" val="29950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0" y="0"/>
            <a:ext cx="9144001" cy="6700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 fontScale="92500"/>
          </a:bodyPr>
          <a:lstStyle>
            <a:lvl1pPr algn="ctr" defTabSz="860239" rtl="0" eaLnBrk="1" latinLnBrk="0" hangingPunct="1">
              <a:spcBef>
                <a:spcPct val="0"/>
              </a:spcBef>
              <a:buNone/>
              <a:defRPr sz="41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BO" sz="1800" b="1" i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r>
              <a:rPr lang="es-BO" sz="1800" b="1" i="1" dirty="0">
                <a:solidFill>
                  <a:schemeClr val="bg1"/>
                </a:solidFill>
                <a:latin typeface="Bradley Hand ITC" panose="03070402050302030203" pitchFamily="66" charset="0"/>
              </a:rPr>
              <a:t>MUNDOHOGAR                                    </a:t>
            </a:r>
            <a:r>
              <a:rPr lang="es-BO" sz="1600" dirty="0">
                <a:solidFill>
                  <a:schemeClr val="bg1"/>
                </a:solidFill>
                <a:latin typeface="+mn-lt"/>
              </a:rPr>
              <a:t>PRODUCTOS ¿QUIENE SOMOS? EQUIPO DE DESARROLLO CONTACTO</a:t>
            </a:r>
            <a:endParaRPr lang="es-BO" sz="16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55776" y="267494"/>
            <a:ext cx="1080120" cy="328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>
                  <a:solidFill>
                    <a:schemeClr val="bg1"/>
                  </a:solidFill>
                </a:ln>
              </a:rPr>
              <a:t>SERVICIOS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187624" y="790963"/>
            <a:ext cx="7776864" cy="571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cap="all" dirty="0">
                <a:solidFill>
                  <a:srgbClr val="292B2C"/>
                </a:solidFill>
                <a:latin typeface="Montserrat"/>
              </a:rPr>
              <a:t>Servicios</a:t>
            </a:r>
          </a:p>
          <a:p>
            <a:pPr algn="ctr"/>
            <a:r>
              <a:rPr lang="es-ES" i="1" dirty="0">
                <a:solidFill>
                  <a:srgbClr val="636C72"/>
                </a:solidFill>
                <a:latin typeface="Droid Serif"/>
              </a:rPr>
              <a:t>#</a:t>
            </a:r>
            <a:r>
              <a:rPr lang="es-ES" i="1" dirty="0" err="1">
                <a:solidFill>
                  <a:srgbClr val="636C72"/>
                </a:solidFill>
                <a:latin typeface="Droid Serif"/>
              </a:rPr>
              <a:t>LavateLasManos</a:t>
            </a:r>
            <a:endParaRPr lang="es-ES" i="1" dirty="0">
              <a:solidFill>
                <a:srgbClr val="636C72"/>
              </a:solidFill>
              <a:latin typeface="Droid Serif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67644" y="3073806"/>
            <a:ext cx="1872208" cy="1080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 con descripción del Servicio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923928" y="3012006"/>
            <a:ext cx="1872208" cy="1080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 con descripción del Servicio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480212" y="3004360"/>
            <a:ext cx="1872208" cy="1080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 con descripción del Servicio</a:t>
            </a:r>
          </a:p>
        </p:txBody>
      </p:sp>
      <p:sp>
        <p:nvSpPr>
          <p:cNvPr id="11" name="Elipse 10"/>
          <p:cNvSpPr/>
          <p:nvPr/>
        </p:nvSpPr>
        <p:spPr>
          <a:xfrm>
            <a:off x="1763688" y="1851670"/>
            <a:ext cx="1152128" cy="10883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4283968" y="1851670"/>
            <a:ext cx="1152128" cy="10883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6840252" y="1823405"/>
            <a:ext cx="1152128" cy="10883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3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0" y="0"/>
            <a:ext cx="9144001" cy="6700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 fontScale="85000" lnSpcReduction="10000"/>
          </a:bodyPr>
          <a:lstStyle>
            <a:lvl1pPr algn="ctr" defTabSz="860239" rtl="0" eaLnBrk="1" latinLnBrk="0" hangingPunct="1">
              <a:spcBef>
                <a:spcPct val="0"/>
              </a:spcBef>
              <a:buNone/>
              <a:defRPr sz="41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BO" sz="1800" b="1" i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r>
              <a:rPr lang="es-BO" sz="1800" b="1" i="1" dirty="0">
                <a:solidFill>
                  <a:schemeClr val="bg1"/>
                </a:solidFill>
                <a:latin typeface="Bradley Hand ITC" panose="03070402050302030203" pitchFamily="66" charset="0"/>
              </a:rPr>
              <a:t>MUNDOHOGAR                         </a:t>
            </a:r>
            <a:r>
              <a:rPr lang="es-BO" sz="1600" dirty="0">
                <a:solidFill>
                  <a:schemeClr val="bg1"/>
                </a:solidFill>
                <a:latin typeface="+mn-lt"/>
              </a:rPr>
              <a:t>SERVCIOS                   </a:t>
            </a:r>
            <a:r>
              <a:rPr lang="es-BO" sz="1700" dirty="0">
                <a:solidFill>
                  <a:schemeClr val="bg1"/>
                </a:solidFill>
                <a:latin typeface="+mn-lt"/>
              </a:rPr>
              <a:t>OS          ¿QUIENE SOMOS? EQUIPO DE DESARROLLO CONTACTO</a:t>
            </a:r>
            <a:endParaRPr lang="es-BO" sz="17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743908" y="170783"/>
            <a:ext cx="1152128" cy="328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n>
                  <a:solidFill>
                    <a:schemeClr val="bg1"/>
                  </a:solidFill>
                </a:ln>
              </a:rPr>
              <a:t>PRODUCTOS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187624" y="790963"/>
            <a:ext cx="7776864" cy="571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cap="all" dirty="0">
                <a:solidFill>
                  <a:srgbClr val="292B2C"/>
                </a:solidFill>
                <a:latin typeface="Montserrat"/>
              </a:rPr>
              <a:t>PRODUCTOS</a:t>
            </a:r>
          </a:p>
          <a:p>
            <a:pPr algn="ctr"/>
            <a:r>
              <a:rPr lang="es-ES" i="1" dirty="0">
                <a:solidFill>
                  <a:srgbClr val="636C72"/>
                </a:solidFill>
                <a:latin typeface="Droid Serif"/>
              </a:rPr>
              <a:t>Bienvenidos sean a la tienda más completa de sucre esperamos con ansias su visita</a:t>
            </a:r>
            <a:endParaRPr lang="es-ES" b="0" i="1" dirty="0">
              <a:solidFill>
                <a:srgbClr val="636C72"/>
              </a:solidFill>
              <a:effectLst/>
              <a:latin typeface="Droid Serif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1563638"/>
            <a:ext cx="1872208" cy="1080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 con descripción de producto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743908" y="1501838"/>
            <a:ext cx="1872208" cy="1080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r>
              <a:rPr lang="es-ES" dirty="0"/>
              <a:t>Imagen con descripción de producto</a:t>
            </a:r>
          </a:p>
          <a:p>
            <a:pPr algn="ctr"/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6300192" y="1494192"/>
            <a:ext cx="1872208" cy="1080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 con descripción de producto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187624" y="3291830"/>
            <a:ext cx="1872208" cy="1080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 con descripción de producto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743908" y="3230030"/>
            <a:ext cx="1872208" cy="1080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 con descripción de producto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300192" y="3222384"/>
            <a:ext cx="1872208" cy="1080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 con descripción de producto</a:t>
            </a:r>
          </a:p>
        </p:txBody>
      </p:sp>
    </p:spTree>
    <p:extLst>
      <p:ext uri="{BB962C8B-B14F-4D97-AF65-F5344CB8AC3E}">
        <p14:creationId xmlns:p14="http://schemas.microsoft.com/office/powerpoint/2010/main" val="230977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0" y="0"/>
            <a:ext cx="9144001" cy="6700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 fontScale="85000" lnSpcReduction="10000"/>
          </a:bodyPr>
          <a:lstStyle>
            <a:lvl1pPr algn="ctr" defTabSz="860239" rtl="0" eaLnBrk="1" latinLnBrk="0" hangingPunct="1">
              <a:spcBef>
                <a:spcPct val="0"/>
              </a:spcBef>
              <a:buNone/>
              <a:defRPr sz="41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BO" sz="1800" b="1" i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r>
              <a:rPr lang="es-BO" sz="1800" b="1" i="1" dirty="0">
                <a:solidFill>
                  <a:schemeClr val="bg1"/>
                </a:solidFill>
                <a:latin typeface="Bradley Hand ITC" panose="03070402050302030203" pitchFamily="66" charset="0"/>
              </a:rPr>
              <a:t>MUNDOHOGAR                             </a:t>
            </a:r>
            <a:r>
              <a:rPr lang="es-BO" sz="1700" dirty="0">
                <a:solidFill>
                  <a:schemeClr val="bg1"/>
                </a:solidFill>
                <a:latin typeface="+mn-lt"/>
              </a:rPr>
              <a:t>SERVICIOS PRODUCTOS ¿QUIENE SOMOS? EQUIPO DE DESARROLLO CONTACTO</a:t>
            </a:r>
            <a:endParaRPr lang="es-BO" sz="17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33924" y="170783"/>
            <a:ext cx="1322252" cy="328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¿QUIÉNES SOMOS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271931" y="631800"/>
            <a:ext cx="2240098" cy="571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cap="all" dirty="0">
                <a:solidFill>
                  <a:srgbClr val="212529"/>
                </a:solidFill>
                <a:latin typeface="Montserrat"/>
              </a:rPr>
              <a:t>¿Quiénes somos?</a:t>
            </a:r>
          </a:p>
          <a:p>
            <a:r>
              <a:rPr lang="es-ES" dirty="0"/>
              <a:t>            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UsaBarbijo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236116"/>
            <a:ext cx="64807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/>
          <p:cNvCxnSpPr>
            <a:stCxn id="5" idx="4"/>
            <a:endCxn id="8" idx="0"/>
          </p:cNvCxnSpPr>
          <p:nvPr/>
        </p:nvCxnSpPr>
        <p:spPr>
          <a:xfrm>
            <a:off x="4391980" y="1884188"/>
            <a:ext cx="0" cy="20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4067944" y="2088598"/>
            <a:ext cx="64807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4067944" y="2898370"/>
            <a:ext cx="64807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/>
          <p:cNvCxnSpPr>
            <a:stCxn id="13" idx="4"/>
            <a:endCxn id="15" idx="0"/>
          </p:cNvCxnSpPr>
          <p:nvPr/>
        </p:nvCxnSpPr>
        <p:spPr>
          <a:xfrm>
            <a:off x="4391980" y="3546442"/>
            <a:ext cx="0" cy="16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067944" y="3708143"/>
            <a:ext cx="64807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7" name="Conector recto 16"/>
          <p:cNvCxnSpPr>
            <a:stCxn id="8" idx="4"/>
            <a:endCxn id="13" idx="0"/>
          </p:cNvCxnSpPr>
          <p:nvPr/>
        </p:nvCxnSpPr>
        <p:spPr>
          <a:xfrm>
            <a:off x="4391980" y="2736670"/>
            <a:ext cx="0" cy="16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1475657" y="1229783"/>
            <a:ext cx="2245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000" dirty="0">
                <a:solidFill>
                  <a:srgbClr val="636C72"/>
                </a:solidFill>
                <a:latin typeface="Lato"/>
              </a:rPr>
              <a:t>Tienda departamental en Ciudad Sucre, Chuquisaca, Bolivia</a:t>
            </a:r>
            <a:endParaRPr lang="es-ES" sz="1000" b="0" i="0" dirty="0">
              <a:solidFill>
                <a:srgbClr val="636C72"/>
              </a:solidFill>
              <a:effectLst/>
              <a:latin typeface="Lato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040052" y="2088599"/>
            <a:ext cx="3204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000" dirty="0">
                <a:solidFill>
                  <a:srgbClr val="636C72"/>
                </a:solidFill>
                <a:latin typeface="Lato"/>
              </a:rPr>
              <a:t>Los Muebles además de ser necesarios en tu hogar, aportan elegancia, brindan confort y puedes disfrutar grandes momentos en ellos! te esperamos para que veas todos nuestros nuevos productos...!!</a:t>
            </a:r>
            <a:endParaRPr lang="es-ES" sz="1000" b="0" i="0" dirty="0">
              <a:solidFill>
                <a:srgbClr val="636C72"/>
              </a:solidFill>
              <a:effectLst/>
              <a:latin typeface="Lato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79713" y="2934573"/>
            <a:ext cx="18382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000" b="1" cap="all" dirty="0">
                <a:solidFill>
                  <a:srgbClr val="292B2C"/>
                </a:solidFill>
                <a:latin typeface="Montserrat"/>
              </a:rPr>
              <a:t>DIRECCION</a:t>
            </a:r>
          </a:p>
          <a:p>
            <a:pPr algn="r"/>
            <a:r>
              <a:rPr lang="es-ES" sz="1000" dirty="0">
                <a:solidFill>
                  <a:srgbClr val="636C72"/>
                </a:solidFill>
                <a:latin typeface="Lato"/>
              </a:rPr>
              <a:t>J. Prudencio Bustillos #679 Cerca a la terminal de buses</a:t>
            </a:r>
            <a:endParaRPr lang="es-ES" sz="1000" b="0" i="0" dirty="0">
              <a:solidFill>
                <a:srgbClr val="636C72"/>
              </a:solidFill>
              <a:effectLst/>
              <a:latin typeface="Lato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002084" y="3737522"/>
            <a:ext cx="20901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b="1" cap="all" dirty="0">
                <a:solidFill>
                  <a:srgbClr val="292B2C"/>
                </a:solidFill>
                <a:latin typeface="Montserrat"/>
              </a:rPr>
              <a:t>TELEFONOS</a:t>
            </a:r>
          </a:p>
          <a:p>
            <a:r>
              <a:rPr lang="es-ES" sz="1000" dirty="0">
                <a:solidFill>
                  <a:srgbClr val="636C72"/>
                </a:solidFill>
                <a:latin typeface="Lato"/>
              </a:rPr>
              <a:t>Celulares: 71837961 - 72393224</a:t>
            </a:r>
          </a:p>
          <a:p>
            <a:r>
              <a:rPr lang="es-ES" sz="1000" dirty="0" err="1">
                <a:solidFill>
                  <a:srgbClr val="636C72"/>
                </a:solidFill>
                <a:latin typeface="Lato"/>
              </a:rPr>
              <a:t>Telefono</a:t>
            </a:r>
            <a:r>
              <a:rPr lang="es-ES" sz="1000" dirty="0">
                <a:solidFill>
                  <a:srgbClr val="636C72"/>
                </a:solidFill>
                <a:latin typeface="Lato"/>
              </a:rPr>
              <a:t>: 64-69223</a:t>
            </a:r>
            <a:endParaRPr lang="es-ES" sz="1000" b="0" i="0" dirty="0">
              <a:solidFill>
                <a:srgbClr val="636C72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3441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0" y="0"/>
            <a:ext cx="9144001" cy="6700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 fontScale="85000" lnSpcReduction="10000"/>
          </a:bodyPr>
          <a:lstStyle>
            <a:lvl1pPr algn="ctr" defTabSz="860239" rtl="0" eaLnBrk="1" latinLnBrk="0" hangingPunct="1">
              <a:spcBef>
                <a:spcPct val="0"/>
              </a:spcBef>
              <a:buNone/>
              <a:defRPr sz="41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BO" sz="1800" b="1" i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r>
              <a:rPr lang="es-BO" sz="1800" b="1" i="1" dirty="0">
                <a:solidFill>
                  <a:schemeClr val="bg1"/>
                </a:solidFill>
                <a:latin typeface="Bradley Hand ITC" panose="03070402050302030203" pitchFamily="66" charset="0"/>
              </a:rPr>
              <a:t>MUNDOHOGAR                              </a:t>
            </a:r>
            <a:r>
              <a:rPr lang="es-BO" sz="1700" dirty="0">
                <a:solidFill>
                  <a:schemeClr val="bg1"/>
                </a:solidFill>
                <a:latin typeface="+mn-lt"/>
              </a:rPr>
              <a:t>SERVICIOS PRODUCTOS ¿QUIENE SOMOS? EQUIPO DE DESARROLLO CONTACTO</a:t>
            </a:r>
            <a:endParaRPr lang="es-BO" sz="17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228184" y="170783"/>
            <a:ext cx="1800200" cy="328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EQUIPOS DE DESARROLO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286000" y="689303"/>
            <a:ext cx="4572000" cy="571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cap="all" dirty="0">
                <a:solidFill>
                  <a:srgbClr val="212529"/>
                </a:solidFill>
                <a:latin typeface="Montserrat"/>
              </a:rPr>
              <a:t>Nuestro equipo </a:t>
            </a:r>
            <a:r>
              <a:rPr lang="es-ES" b="1" cap="all" dirty="0" err="1">
                <a:solidFill>
                  <a:srgbClr val="212529"/>
                </a:solidFill>
                <a:latin typeface="Montserrat"/>
              </a:rPr>
              <a:t>increible</a:t>
            </a:r>
            <a:r>
              <a:rPr lang="es-ES" b="1" cap="all" dirty="0">
                <a:solidFill>
                  <a:srgbClr val="212529"/>
                </a:solidFill>
                <a:latin typeface="Montserrat"/>
              </a:rPr>
              <a:t> </a:t>
            </a:r>
          </a:p>
          <a:p>
            <a:r>
              <a:rPr lang="es-ES" dirty="0"/>
              <a:t>                                   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QuedateEnCasa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100355" y="1587975"/>
            <a:ext cx="1296144" cy="1296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imagen</a:t>
            </a:r>
          </a:p>
        </p:txBody>
      </p:sp>
      <p:sp>
        <p:nvSpPr>
          <p:cNvPr id="8" name="Elipse 7"/>
          <p:cNvSpPr/>
          <p:nvPr/>
        </p:nvSpPr>
        <p:spPr>
          <a:xfrm>
            <a:off x="4067944" y="1563638"/>
            <a:ext cx="1296144" cy="1296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imagen</a:t>
            </a:r>
          </a:p>
        </p:txBody>
      </p:sp>
      <p:sp>
        <p:nvSpPr>
          <p:cNvPr id="9" name="Elipse 8"/>
          <p:cNvSpPr/>
          <p:nvPr/>
        </p:nvSpPr>
        <p:spPr>
          <a:xfrm>
            <a:off x="5826515" y="1500373"/>
            <a:ext cx="1296144" cy="1296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imagen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169037" y="3036020"/>
            <a:ext cx="1296144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Descripcion</a:t>
            </a:r>
            <a:r>
              <a:rPr lang="es-ES" dirty="0"/>
              <a:t> de los </a:t>
            </a:r>
            <a:r>
              <a:rPr lang="es-ES" dirty="0" err="1"/>
              <a:t>instegrantes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4143632" y="3025227"/>
            <a:ext cx="1296144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r>
              <a:rPr lang="es-ES" dirty="0" err="1"/>
              <a:t>Descripcion</a:t>
            </a:r>
            <a:r>
              <a:rPr lang="es-ES" dirty="0"/>
              <a:t> de los </a:t>
            </a:r>
            <a:r>
              <a:rPr lang="es-ES" dirty="0" err="1"/>
              <a:t>instegrantes</a:t>
            </a:r>
            <a:endParaRPr lang="es-ES" dirty="0"/>
          </a:p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26515" y="3036020"/>
            <a:ext cx="1296144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r>
              <a:rPr lang="es-ES" dirty="0" err="1"/>
              <a:t>Descripcion</a:t>
            </a:r>
            <a:r>
              <a:rPr lang="es-ES" dirty="0"/>
              <a:t> de los </a:t>
            </a:r>
            <a:r>
              <a:rPr lang="es-ES" dirty="0" err="1"/>
              <a:t>instegrantes</a:t>
            </a:r>
            <a:endParaRPr lang="es-ES" dirty="0"/>
          </a:p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2277355" y="4047256"/>
            <a:ext cx="269776" cy="234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2616580" y="4047256"/>
            <a:ext cx="269776" cy="234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2929648" y="4047257"/>
            <a:ext cx="269776" cy="234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4260433" y="4029614"/>
            <a:ext cx="269776" cy="234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4599658" y="4029614"/>
            <a:ext cx="269776" cy="234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4912726" y="4029615"/>
            <a:ext cx="269776" cy="234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6070819" y="4029614"/>
            <a:ext cx="269776" cy="234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6410044" y="4029613"/>
            <a:ext cx="269776" cy="234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6749269" y="4029612"/>
            <a:ext cx="269776" cy="234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3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/>
        </p:nvSpPr>
        <p:spPr>
          <a:xfrm>
            <a:off x="1980" y="4092860"/>
            <a:ext cx="9144000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                            </a:t>
            </a:r>
            <a:r>
              <a:rPr lang="es-ES" dirty="0">
                <a:solidFill>
                  <a:srgbClr val="FF0000"/>
                </a:solidFill>
              </a:rPr>
              <a:t>Síguenos en nuestra redes:                                             </a:t>
            </a:r>
            <a:r>
              <a:rPr lang="es-ES" dirty="0" err="1">
                <a:solidFill>
                  <a:srgbClr val="FF0000"/>
                </a:solidFill>
              </a:rPr>
              <a:t>Privacy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Policy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Terms</a:t>
            </a:r>
            <a:r>
              <a:rPr lang="es-ES" dirty="0">
                <a:solidFill>
                  <a:srgbClr val="FF0000"/>
                </a:solidFill>
              </a:rPr>
              <a:t> of Use</a:t>
            </a:r>
          </a:p>
        </p:txBody>
      </p:sp>
      <p:sp>
        <p:nvSpPr>
          <p:cNvPr id="2" name="1 Título"/>
          <p:cNvSpPr txBox="1">
            <a:spLocks/>
          </p:cNvSpPr>
          <p:nvPr/>
        </p:nvSpPr>
        <p:spPr>
          <a:xfrm>
            <a:off x="0" y="0"/>
            <a:ext cx="9144001" cy="6700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algn="ctr" defTabSz="860239" rtl="0" eaLnBrk="1" latinLnBrk="0" hangingPunct="1">
              <a:spcBef>
                <a:spcPct val="0"/>
              </a:spcBef>
              <a:buNone/>
              <a:defRPr sz="41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BO" sz="1800" b="1" i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r>
              <a:rPr lang="es-BO" sz="1800" b="1" i="1" dirty="0">
                <a:solidFill>
                  <a:schemeClr val="bg1"/>
                </a:solidFill>
                <a:latin typeface="Bradley Hand ITC" panose="03070402050302030203" pitchFamily="66" charset="0"/>
              </a:rPr>
              <a:t>MUNDOHOGAR        </a:t>
            </a:r>
            <a:r>
              <a:rPr lang="es-BO" sz="1600" dirty="0">
                <a:solidFill>
                  <a:schemeClr val="bg1"/>
                </a:solidFill>
              </a:rPr>
              <a:t>SERVICIOS</a:t>
            </a:r>
            <a:r>
              <a:rPr lang="es-BO" sz="1800" b="1" i="1" dirty="0">
                <a:solidFill>
                  <a:schemeClr val="bg1"/>
                </a:solidFill>
                <a:latin typeface="Bradley Hand ITC" panose="03070402050302030203" pitchFamily="66" charset="0"/>
              </a:rPr>
              <a:t> </a:t>
            </a:r>
            <a:r>
              <a:rPr lang="es-BO" sz="1600" dirty="0">
                <a:solidFill>
                  <a:schemeClr val="bg1"/>
                </a:solidFill>
                <a:latin typeface="+mn-lt"/>
              </a:rPr>
              <a:t>PRODUCTOS  ¿QUIENE SOMOS? EQUIPO DE DESARROLLO    </a:t>
            </a:r>
            <a:r>
              <a:rPr lang="es-BO" sz="1700" dirty="0">
                <a:solidFill>
                  <a:schemeClr val="bg1"/>
                </a:solidFill>
                <a:latin typeface="+mn-lt"/>
              </a:rPr>
              <a:t> --------------</a:t>
            </a:r>
          </a:p>
          <a:p>
            <a:endParaRPr lang="es-BO" sz="1700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95998" y="790963"/>
            <a:ext cx="2240098" cy="571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cap="all" dirty="0" err="1">
                <a:solidFill>
                  <a:schemeClr val="bg1"/>
                </a:solidFill>
                <a:latin typeface="Montserrat"/>
              </a:rPr>
              <a:t>Contactenos</a:t>
            </a:r>
            <a:endParaRPr lang="es-ES" b="1" cap="all" dirty="0">
              <a:solidFill>
                <a:schemeClr val="bg1"/>
              </a:solidFill>
              <a:latin typeface="Montserrat"/>
            </a:endParaRPr>
          </a:p>
          <a:p>
            <a:r>
              <a:rPr lang="es-ES" dirty="0">
                <a:solidFill>
                  <a:schemeClr val="bg1"/>
                </a:solidFill>
              </a:rPr>
              <a:t>        #</a:t>
            </a:r>
            <a:r>
              <a:rPr lang="es-ES" dirty="0" err="1">
                <a:solidFill>
                  <a:schemeClr val="bg1"/>
                </a:solidFill>
              </a:rPr>
              <a:t>QuedateEnCasa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919865" y="239882"/>
            <a:ext cx="1224136" cy="328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>
                  <a:solidFill>
                    <a:schemeClr val="bg1"/>
                  </a:solidFill>
                </a:ln>
              </a:rPr>
              <a:t>CONTACTO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72" y="2134139"/>
            <a:ext cx="1091279" cy="4267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071"/>
            <a:ext cx="9144000" cy="3440214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4313911" y="4137845"/>
            <a:ext cx="269776" cy="234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</a:p>
        </p:txBody>
      </p:sp>
      <p:sp>
        <p:nvSpPr>
          <p:cNvPr id="14" name="Elipse 13"/>
          <p:cNvSpPr/>
          <p:nvPr/>
        </p:nvSpPr>
        <p:spPr>
          <a:xfrm>
            <a:off x="4653136" y="4137845"/>
            <a:ext cx="269776" cy="234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/>
          <p:cNvSpPr/>
          <p:nvPr/>
        </p:nvSpPr>
        <p:spPr>
          <a:xfrm>
            <a:off x="5022304" y="4137845"/>
            <a:ext cx="269776" cy="234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4654664" y="1525356"/>
            <a:ext cx="3384376" cy="1726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t" anchorCtr="0"/>
          <a:lstStyle/>
          <a:p>
            <a:r>
              <a:rPr lang="es-ES" dirty="0"/>
              <a:t>Mensaje*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196752" y="1483421"/>
            <a:ext cx="3201044" cy="494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Nombre*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207178" y="2067694"/>
            <a:ext cx="3201044" cy="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Correo*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212018" y="2717204"/>
            <a:ext cx="3201044" cy="515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Numero*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3902060" y="3408235"/>
            <a:ext cx="1841784" cy="3876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ENVIAR MENSAJE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-17015" y="4527491"/>
            <a:ext cx="9144000" cy="61600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Copyright © </a:t>
            </a:r>
            <a:r>
              <a:rPr lang="en-US" dirty="0" err="1"/>
              <a:t>Mundo</a:t>
            </a:r>
            <a:r>
              <a:rPr lang="en-US" dirty="0"/>
              <a:t> </a:t>
            </a:r>
            <a:r>
              <a:rPr lang="en-US" dirty="0" err="1"/>
              <a:t>Hogar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By Groups Developers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es-ES" u="sng" dirty="0"/>
              <a:t>Resumen de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555526"/>
            <a:ext cx="8229600" cy="4039096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El proyecto fue creado con Framework </a:t>
            </a:r>
            <a:r>
              <a:rPr lang="es-ES" dirty="0" err="1"/>
              <a:t>Boostrap</a:t>
            </a:r>
            <a:r>
              <a:rPr lang="es-ES" dirty="0"/>
              <a:t>, también es responsiva para adaptase en celular o computadora.</a:t>
            </a:r>
          </a:p>
          <a:p>
            <a:r>
              <a:rPr lang="es-ES" dirty="0"/>
              <a:t>Esta realizado con Secciones y con </a:t>
            </a:r>
            <a:r>
              <a:rPr lang="es-ES" dirty="0" err="1"/>
              <a:t>Navar</a:t>
            </a:r>
            <a:r>
              <a:rPr lang="es-ES" dirty="0"/>
              <a:t>, Modal con </a:t>
            </a:r>
            <a:r>
              <a:rPr lang="es-ES" dirty="0" err="1"/>
              <a:t>Carrousel</a:t>
            </a:r>
            <a:r>
              <a:rPr lang="es-ES" dirty="0"/>
              <a:t> para la parte de productos.</a:t>
            </a:r>
          </a:p>
          <a:p>
            <a:r>
              <a:rPr lang="es-ES" dirty="0"/>
              <a:t>Se investigo como aplicar los iconos para poner el logo según la red social que hubiera.</a:t>
            </a:r>
          </a:p>
          <a:p>
            <a:r>
              <a:rPr lang="es-ES" dirty="0"/>
              <a:t>Se utilizo efectos de CCS con </a:t>
            </a:r>
            <a:r>
              <a:rPr lang="es-ES" dirty="0" err="1"/>
              <a:t>Jquery</a:t>
            </a:r>
            <a:r>
              <a:rPr lang="es-ES" dirty="0"/>
              <a:t> y </a:t>
            </a:r>
            <a:r>
              <a:rPr lang="es-ES" dirty="0" err="1"/>
              <a:t>Vuej</a:t>
            </a:r>
            <a:r>
              <a:rPr lang="es-ES" dirty="0"/>
              <a:t> con aplicando todo en el formulario de contactos y aprovechando la librería completa de </a:t>
            </a:r>
            <a:r>
              <a:rPr lang="es-ES" dirty="0" err="1"/>
              <a:t>boostrap</a:t>
            </a:r>
            <a:r>
              <a:rPr lang="es-ES" dirty="0"/>
              <a:t>  ya separa con secciones para tener un poco de código modelo en n capas.</a:t>
            </a:r>
          </a:p>
          <a:p>
            <a:r>
              <a:rPr lang="es-ES" dirty="0"/>
              <a:t>También se utilizo la paleta de colores: solicitada y se utilizo la herramienta de extensión de Google Chrome </a:t>
            </a:r>
            <a:r>
              <a:rPr lang="es-ES" dirty="0" err="1"/>
              <a:t>colorPick</a:t>
            </a:r>
            <a:r>
              <a:rPr lang="es-ES" dirty="0"/>
              <a:t> </a:t>
            </a:r>
            <a:r>
              <a:rPr lang="es-ES" dirty="0" err="1"/>
              <a:t>Eyedropper</a:t>
            </a:r>
            <a:endParaRPr lang="es-ES" dirty="0"/>
          </a:p>
          <a:p>
            <a:r>
              <a:rPr lang="es-ES" dirty="0"/>
              <a:t>El tema de </a:t>
            </a:r>
            <a:r>
              <a:rPr lang="es-ES" dirty="0" err="1"/>
              <a:t>desarrallo</a:t>
            </a:r>
            <a:r>
              <a:rPr lang="es-ES" dirty="0"/>
              <a:t> y diseño de la web se </a:t>
            </a:r>
            <a:r>
              <a:rPr lang="es-ES" dirty="0" err="1"/>
              <a:t>dividio</a:t>
            </a:r>
            <a:r>
              <a:rPr lang="es-ES" dirty="0"/>
              <a:t> y se consolido según se </a:t>
            </a:r>
            <a:r>
              <a:rPr lang="es-ES" dirty="0" err="1"/>
              <a:t>iva</a:t>
            </a:r>
            <a:r>
              <a:rPr lang="es-ES" dirty="0"/>
              <a:t> dando el proceso de desarrollo de la pagina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56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635</Words>
  <Application>Microsoft Office PowerPoint</Application>
  <PresentationFormat>Presentación en pantalla (16:9)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Bahnschrift Light SemiCondensed</vt:lpstr>
      <vt:lpstr>Bradley Hand ITC</vt:lpstr>
      <vt:lpstr>Calibri</vt:lpstr>
      <vt:lpstr>Droid Serif</vt:lpstr>
      <vt:lpstr>Lato</vt:lpstr>
      <vt:lpstr>Montserrat</vt:lpstr>
      <vt:lpstr>Tema de Office</vt:lpstr>
      <vt:lpstr>Univerdidad Privada Domingo Savio  Ingenieria de Sistemas</vt:lpstr>
      <vt:lpstr>Pagina Web Mundo Hogar</vt:lpstr>
      <vt:lpstr>MUNDOHOGAR         SERVICIOS PRODUCTOS ¿QUIENE SOMOS? EQUIPO DE DESARROLLO CONTACTO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Resumen de Proyecto</vt:lpstr>
      <vt:lpstr>Tiempo de Diseño</vt:lpstr>
      <vt:lpstr>Tiempo de Desarrollo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41</cp:revision>
  <dcterms:created xsi:type="dcterms:W3CDTF">2020-04-03T19:35:52Z</dcterms:created>
  <dcterms:modified xsi:type="dcterms:W3CDTF">2020-04-08T03:06:43Z</dcterms:modified>
</cp:coreProperties>
</file>