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00" y="4208929"/>
            <a:ext cx="7262368" cy="104868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Movie Revenue Models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0400" y="5257799"/>
            <a:ext cx="5458968" cy="975783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dirty="0" smtClean="0"/>
              <a:t>APST2017 </a:t>
            </a:r>
          </a:p>
          <a:p>
            <a:pPr algn="r"/>
            <a:r>
              <a:rPr kumimoji="1" lang="en-US" altLang="zh-CN" dirty="0" smtClean="0"/>
              <a:t> Feb 8</a:t>
            </a:r>
            <a:r>
              <a:rPr kumimoji="1" lang="en-US" altLang="zh-CN" baseline="30000" dirty="0" smtClean="0"/>
              <a:t>th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Lexie</a:t>
            </a:r>
            <a:r>
              <a:rPr kumimoji="1" lang="en-US" altLang="zh-CN" dirty="0" smtClean="0"/>
              <a:t> Sun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73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Research questions: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432801" cy="43307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What makes a movie a blockbuster?</a:t>
            </a:r>
          </a:p>
          <a:p>
            <a:r>
              <a:rPr kumimoji="1" lang="en-US" altLang="zh-CN" dirty="0" smtClean="0"/>
              <a:t>Can we predict the box office of a movie given some movie labels (cast, period, genre…)?</a:t>
            </a:r>
          </a:p>
          <a:p>
            <a:r>
              <a:rPr kumimoji="1" lang="en-US" altLang="zh-CN" dirty="0" smtClean="0"/>
              <a:t>How </a:t>
            </a:r>
            <a:r>
              <a:rPr kumimoji="1" lang="en-US" altLang="zh-CN" dirty="0" smtClean="0"/>
              <a:t>social media affects the performance of a movie</a:t>
            </a:r>
            <a:r>
              <a:rPr kumimoji="1" lang="en-US" altLang="zh-CN" dirty="0" smtClean="0"/>
              <a:t>?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How to find a model to predict box office performance?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Who will care</a:t>
            </a:r>
            <a:r>
              <a:rPr kumimoji="1" lang="en-US" altLang="zh-CN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r>
              <a:rPr kumimoji="1" lang="en-US" altLang="zh-CN" dirty="0"/>
              <a:t> Movie makers? </a:t>
            </a:r>
            <a:r>
              <a:rPr kumimoji="1" lang="en-US" altLang="zh-CN" dirty="0" smtClean="0"/>
              <a:t>Definitely!</a:t>
            </a:r>
          </a:p>
          <a:p>
            <a:r>
              <a:rPr kumimoji="1" lang="en-US" altLang="zh-CN" dirty="0" smtClean="0"/>
              <a:t> Movie goers?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27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&amp; 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Data: (Training data/ Test data) </a:t>
            </a:r>
            <a:r>
              <a:rPr kumimoji="1" lang="en-US" altLang="zh-CN" dirty="0" smtClean="0">
                <a:sym typeface="Wingdings"/>
              </a:rPr>
              <a:t></a:t>
            </a:r>
            <a:endParaRPr kumimoji="1" lang="en-US" altLang="zh-CN" dirty="0" smtClean="0"/>
          </a:p>
          <a:p>
            <a:r>
              <a:rPr kumimoji="1" lang="en-US" altLang="zh-CN" dirty="0" smtClean="0"/>
              <a:t>Scraping data from </a:t>
            </a:r>
            <a:r>
              <a:rPr kumimoji="1" lang="en-US" altLang="zh-CN" dirty="0" err="1" smtClean="0"/>
              <a:t>IMDb</a:t>
            </a:r>
            <a:r>
              <a:rPr kumimoji="1" lang="en-US" altLang="zh-CN" dirty="0" smtClean="0"/>
              <a:t> and “ box office Mojo” … (Python)</a:t>
            </a:r>
          </a:p>
          <a:p>
            <a:r>
              <a:rPr kumimoji="1" lang="en-US" altLang="zh-CN" dirty="0" smtClean="0"/>
              <a:t>Methodology:</a:t>
            </a:r>
          </a:p>
          <a:p>
            <a:r>
              <a:rPr kumimoji="1" lang="en-US" altLang="zh-CN" dirty="0" smtClean="0"/>
              <a:t>Machine learning ?</a:t>
            </a:r>
          </a:p>
          <a:p>
            <a:r>
              <a:rPr kumimoji="1" lang="en-US" altLang="zh-CN" dirty="0" smtClean="0"/>
              <a:t> Classifying/ Trees / SVM…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53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Input &amp; Output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057399"/>
            <a:ext cx="8305800" cy="480060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>
                <a:solidFill>
                  <a:srgbClr val="C00202"/>
                </a:solidFill>
              </a:rPr>
              <a:t>Potential Output Variables:</a:t>
            </a:r>
          </a:p>
          <a:p>
            <a:r>
              <a:rPr kumimoji="1" lang="en-US" altLang="zh-CN" dirty="0" smtClean="0"/>
              <a:t>Continuous: Gross Box Office/ Weekend BO/ Theatres…</a:t>
            </a:r>
          </a:p>
          <a:p>
            <a:r>
              <a:rPr kumimoji="1" lang="en-US" altLang="zh-CN" dirty="0" smtClean="0"/>
              <a:t>Discrete: High/ Mediate/ Low </a:t>
            </a:r>
          </a:p>
          <a:p>
            <a:r>
              <a:rPr kumimoji="1" lang="en-US" altLang="zh-CN" dirty="0" smtClean="0">
                <a:solidFill>
                  <a:srgbClr val="C00202"/>
                </a:solidFill>
              </a:rPr>
              <a:t>Potential Input Variables: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Period (Summer/ Christmas/Other/… 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Cast (Directors &amp; Stars)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Genre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Rates(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IMDb</a:t>
            </a:r>
            <a:r>
              <a:rPr kumimoji="1" lang="en-US" altLang="zh-CN" dirty="0" smtClean="0">
                <a:solidFill>
                  <a:schemeClr val="tx1"/>
                </a:solidFill>
              </a:rPr>
              <a:t>/ Rotten tomatoes/…)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Company Credits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Promotion (Trailer/ Tweets/…)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…</a:t>
            </a:r>
          </a:p>
          <a:p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en-US" altLang="zh-CN" dirty="0" smtClean="0">
              <a:solidFill>
                <a:srgbClr val="C00202"/>
              </a:solidFill>
            </a:endParaRPr>
          </a:p>
          <a:p>
            <a:endParaRPr kumimoji="1" lang="en-US" altLang="zh-CN" dirty="0" smtClean="0">
              <a:solidFill>
                <a:srgbClr val="C00202"/>
              </a:solidFill>
            </a:endParaRPr>
          </a:p>
          <a:p>
            <a:endParaRPr kumimoji="1" lang="en-US" altLang="zh-CN" dirty="0" smtClean="0">
              <a:solidFill>
                <a:srgbClr val="C00202"/>
              </a:solidFill>
            </a:endParaRP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87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Steps: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solidFill>
                  <a:srgbClr val="C00202"/>
                </a:solidFill>
              </a:rPr>
              <a:t>Data </a:t>
            </a:r>
            <a:r>
              <a:rPr kumimoji="1" lang="en-US" altLang="zh-CN" dirty="0" smtClean="0">
                <a:solidFill>
                  <a:srgbClr val="C00202"/>
                </a:solidFill>
              </a:rPr>
              <a:t>manipulation: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C00202"/>
                </a:solidFill>
              </a:rPr>
              <a:t>Quantify variables: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C00202"/>
                </a:solidFill>
              </a:rPr>
              <a:t>Directors/ Stars…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C00202"/>
                </a:solidFill>
              </a:rPr>
              <a:t>Weighted variables: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C00202"/>
                </a:solidFill>
              </a:rPr>
              <a:t>Rates…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C00202"/>
                </a:solidFill>
              </a:rPr>
              <a:t>Missing data</a:t>
            </a:r>
          </a:p>
          <a:p>
            <a:r>
              <a:rPr kumimoji="1" lang="en-US" altLang="zh-CN" dirty="0" smtClean="0">
                <a:solidFill>
                  <a:srgbClr val="C00202"/>
                </a:solidFill>
              </a:rPr>
              <a:t>Modeling</a:t>
            </a:r>
          </a:p>
          <a:p>
            <a:r>
              <a:rPr kumimoji="1" lang="en-US" altLang="zh-CN" dirty="0">
                <a:solidFill>
                  <a:srgbClr val="C00202"/>
                </a:solidFill>
              </a:rPr>
              <a:t>Data visualization: would very like to do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C00202"/>
              </a:solidFill>
            </a:endParaRPr>
          </a:p>
          <a:p>
            <a:endParaRPr kumimoji="1" lang="en-US" altLang="zh-CN" dirty="0" smtClean="0">
              <a:solidFill>
                <a:srgbClr val="C00202"/>
              </a:solidFill>
            </a:endParaRPr>
          </a:p>
          <a:p>
            <a:endParaRPr kumimoji="1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77793"/>
      </p:ext>
    </p:extLst>
  </p:cSld>
  <p:clrMapOvr>
    <a:masterClrMapping/>
  </p:clrMapOvr>
</p:sld>
</file>

<file path=ppt/theme/theme1.xml><?xml version="1.0" encoding="utf-8"?>
<a:theme xmlns:a="http://schemas.openxmlformats.org/drawingml/2006/main" name="广场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820</TotalTime>
  <Words>210</Words>
  <Application>Microsoft Macintosh PowerPoint</Application>
  <PresentationFormat>全屏显示(4:3)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广场</vt:lpstr>
      <vt:lpstr>Movie Revenue Models</vt:lpstr>
      <vt:lpstr>Research questions:</vt:lpstr>
      <vt:lpstr>Data &amp; Methodology</vt:lpstr>
      <vt:lpstr>Input &amp; Output</vt:lpstr>
      <vt:lpstr>Steps: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Revenue Models</dc:title>
  <dc:creator>macCherry Sun</dc:creator>
  <cp:lastModifiedBy>macCherry Sun</cp:lastModifiedBy>
  <cp:revision>15</cp:revision>
  <dcterms:created xsi:type="dcterms:W3CDTF">2016-02-08T00:41:17Z</dcterms:created>
  <dcterms:modified xsi:type="dcterms:W3CDTF">2016-02-08T20:54:36Z</dcterms:modified>
</cp:coreProperties>
</file>